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7" r:id="rId1"/>
  </p:sldMasterIdLst>
  <p:notesMasterIdLst>
    <p:notesMasterId r:id="rId34"/>
  </p:notesMasterIdLst>
  <p:sldIdLst>
    <p:sldId id="256" r:id="rId2"/>
    <p:sldId id="283" r:id="rId3"/>
    <p:sldId id="336" r:id="rId4"/>
    <p:sldId id="337" r:id="rId5"/>
    <p:sldId id="446" r:id="rId6"/>
    <p:sldId id="447" r:id="rId7"/>
    <p:sldId id="449" r:id="rId8"/>
    <p:sldId id="450" r:id="rId9"/>
    <p:sldId id="451" r:id="rId10"/>
    <p:sldId id="474" r:id="rId11"/>
    <p:sldId id="453" r:id="rId12"/>
    <p:sldId id="454" r:id="rId13"/>
    <p:sldId id="455" r:id="rId14"/>
    <p:sldId id="456" r:id="rId15"/>
    <p:sldId id="457" r:id="rId16"/>
    <p:sldId id="458" r:id="rId17"/>
    <p:sldId id="459" r:id="rId18"/>
    <p:sldId id="460" r:id="rId19"/>
    <p:sldId id="470" r:id="rId20"/>
    <p:sldId id="472" r:id="rId21"/>
    <p:sldId id="471" r:id="rId22"/>
    <p:sldId id="473" r:id="rId23"/>
    <p:sldId id="477" r:id="rId24"/>
    <p:sldId id="463" r:id="rId25"/>
    <p:sldId id="478" r:id="rId26"/>
    <p:sldId id="462" r:id="rId27"/>
    <p:sldId id="461" r:id="rId28"/>
    <p:sldId id="465" r:id="rId29"/>
    <p:sldId id="466" r:id="rId30"/>
    <p:sldId id="468" r:id="rId31"/>
    <p:sldId id="475" r:id="rId32"/>
    <p:sldId id="46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530"/>
    <a:srgbClr val="8BC1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35"/>
    <p:restoredTop sz="88231"/>
  </p:normalViewPr>
  <p:slideViewPr>
    <p:cSldViewPr snapToGrid="0" snapToObjects="1">
      <p:cViewPr varScale="1">
        <p:scale>
          <a:sx n="97" d="100"/>
          <a:sy n="97" d="100"/>
        </p:scale>
        <p:origin x="15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F33E6C-DE4F-2C4E-A6A2-7AC8E21E9B66}"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n-US"/>
        </a:p>
      </dgm:t>
    </dgm:pt>
    <dgm:pt modelId="{99367B12-5276-A245-9A87-A4F3AD9BF9EC}">
      <dgm:prSet/>
      <dgm:spPr/>
      <dgm:t>
        <a:bodyPr/>
        <a:lstStyle/>
        <a:p>
          <a:r>
            <a:rPr lang="en-US" dirty="0"/>
            <a:t>Cloud</a:t>
          </a:r>
          <a:r>
            <a:rPr lang="ja-JP" altLang="en-US"/>
            <a:t> </a:t>
          </a:r>
          <a:r>
            <a:rPr lang="en-US" altLang="ja-JP" dirty="0"/>
            <a:t>Storage</a:t>
          </a:r>
          <a:endParaRPr lang="en-US" dirty="0"/>
        </a:p>
      </dgm:t>
    </dgm:pt>
    <dgm:pt modelId="{0EB2270E-38FA-184D-9A12-AA524EC1B41C}" type="parTrans" cxnId="{68A5A0D6-D593-3B4C-A8A7-A02E64F4E4E5}">
      <dgm:prSet/>
      <dgm:spPr/>
      <dgm:t>
        <a:bodyPr/>
        <a:lstStyle/>
        <a:p>
          <a:endParaRPr lang="en-US"/>
        </a:p>
      </dgm:t>
    </dgm:pt>
    <dgm:pt modelId="{3B80E81F-FDE8-764E-9BEE-F582DB6AA37B}" type="sibTrans" cxnId="{68A5A0D6-D593-3B4C-A8A7-A02E64F4E4E5}">
      <dgm:prSet/>
      <dgm:spPr/>
      <dgm:t>
        <a:bodyPr/>
        <a:lstStyle/>
        <a:p>
          <a:endParaRPr lang="en-US"/>
        </a:p>
      </dgm:t>
    </dgm:pt>
    <dgm:pt modelId="{8EAE23F6-A06E-5248-B27A-7C41EEF14752}">
      <dgm:prSet/>
      <dgm:spPr/>
      <dgm:t>
        <a:bodyPr/>
        <a:lstStyle/>
        <a:p>
          <a:r>
            <a:rPr lang="en-US" dirty="0"/>
            <a:t>S3</a:t>
          </a:r>
        </a:p>
      </dgm:t>
    </dgm:pt>
    <dgm:pt modelId="{C53E2925-81EB-0247-B219-7510945A88F0}" type="parTrans" cxnId="{567B2052-BF96-5241-A92A-9870DD265F65}">
      <dgm:prSet/>
      <dgm:spPr/>
      <dgm:t>
        <a:bodyPr/>
        <a:lstStyle/>
        <a:p>
          <a:endParaRPr lang="en-US"/>
        </a:p>
      </dgm:t>
    </dgm:pt>
    <dgm:pt modelId="{C91AFEA5-94C6-4742-AE40-20EBA377B2E5}" type="sibTrans" cxnId="{567B2052-BF96-5241-A92A-9870DD265F65}">
      <dgm:prSet/>
      <dgm:spPr/>
      <dgm:t>
        <a:bodyPr/>
        <a:lstStyle/>
        <a:p>
          <a:endParaRPr lang="en-US"/>
        </a:p>
      </dgm:t>
    </dgm:pt>
    <dgm:pt modelId="{8453356E-69A2-B749-BCA6-B8AF2F60A00D}">
      <dgm:prSet/>
      <dgm:spPr/>
      <dgm:t>
        <a:bodyPr/>
        <a:lstStyle/>
        <a:p>
          <a:r>
            <a:rPr lang="en-US" dirty="0"/>
            <a:t>IAM Policies</a:t>
          </a:r>
        </a:p>
      </dgm:t>
    </dgm:pt>
    <dgm:pt modelId="{9D6050FD-0227-F64F-BC7F-C892484D2DA5}" type="parTrans" cxnId="{864488BB-B4D7-1A4F-8C1C-D40F461C8476}">
      <dgm:prSet/>
      <dgm:spPr/>
      <dgm:t>
        <a:bodyPr/>
        <a:lstStyle/>
        <a:p>
          <a:endParaRPr lang="en-US"/>
        </a:p>
      </dgm:t>
    </dgm:pt>
    <dgm:pt modelId="{D6FD080D-9569-7B43-9F6E-5262381363E0}" type="sibTrans" cxnId="{864488BB-B4D7-1A4F-8C1C-D40F461C8476}">
      <dgm:prSet/>
      <dgm:spPr/>
      <dgm:t>
        <a:bodyPr/>
        <a:lstStyle/>
        <a:p>
          <a:endParaRPr lang="en-US"/>
        </a:p>
      </dgm:t>
    </dgm:pt>
    <dgm:pt modelId="{2607E523-8CEF-2345-8493-541C36EA3C02}">
      <dgm:prSet/>
      <dgm:spPr/>
      <dgm:t>
        <a:bodyPr/>
        <a:lstStyle/>
        <a:p>
          <a:r>
            <a:rPr lang="en-US" dirty="0"/>
            <a:t>RDS</a:t>
          </a:r>
        </a:p>
      </dgm:t>
    </dgm:pt>
    <dgm:pt modelId="{E25A570F-684E-EE43-A5A4-29D89A847B83}" type="parTrans" cxnId="{CC4050B7-CBBD-7048-AEA8-BED61BA3F3CA}">
      <dgm:prSet/>
      <dgm:spPr/>
      <dgm:t>
        <a:bodyPr/>
        <a:lstStyle/>
        <a:p>
          <a:endParaRPr lang="en-US"/>
        </a:p>
      </dgm:t>
    </dgm:pt>
    <dgm:pt modelId="{30C1564E-7550-4341-9287-389609BD2DF4}" type="sibTrans" cxnId="{CC4050B7-CBBD-7048-AEA8-BED61BA3F3CA}">
      <dgm:prSet/>
      <dgm:spPr/>
      <dgm:t>
        <a:bodyPr/>
        <a:lstStyle/>
        <a:p>
          <a:endParaRPr lang="en-US"/>
        </a:p>
      </dgm:t>
    </dgm:pt>
    <dgm:pt modelId="{BD20D509-E087-D249-9112-F133B8A5231A}">
      <dgm:prSet/>
      <dgm:spPr/>
      <dgm:t>
        <a:bodyPr/>
        <a:lstStyle/>
        <a:p>
          <a:r>
            <a:rPr lang="en-US" dirty="0"/>
            <a:t>DynamoDB</a:t>
          </a:r>
        </a:p>
      </dgm:t>
    </dgm:pt>
    <dgm:pt modelId="{F695876C-FD06-1041-B5B1-066ADD196944}" type="parTrans" cxnId="{21E830BD-C9F6-8541-9597-5BB40219F23C}">
      <dgm:prSet/>
      <dgm:spPr/>
      <dgm:t>
        <a:bodyPr/>
        <a:lstStyle/>
        <a:p>
          <a:endParaRPr lang="en-US"/>
        </a:p>
      </dgm:t>
    </dgm:pt>
    <dgm:pt modelId="{47690327-DA97-8D49-A114-B6C201DD9B0C}" type="sibTrans" cxnId="{21E830BD-C9F6-8541-9597-5BB40219F23C}">
      <dgm:prSet/>
      <dgm:spPr/>
      <dgm:t>
        <a:bodyPr/>
        <a:lstStyle/>
        <a:p>
          <a:endParaRPr lang="en-US"/>
        </a:p>
      </dgm:t>
    </dgm:pt>
    <dgm:pt modelId="{4FD170CF-9A67-DB4A-8851-116E539D0333}">
      <dgm:prSet/>
      <dgm:spPr/>
      <dgm:t>
        <a:bodyPr/>
        <a:lstStyle/>
        <a:p>
          <a:r>
            <a:rPr lang="en-US" dirty="0"/>
            <a:t>EBS, EFS and More</a:t>
          </a:r>
        </a:p>
      </dgm:t>
    </dgm:pt>
    <dgm:pt modelId="{152DDE25-589E-8B4E-88A3-AFA55B180FB4}" type="parTrans" cxnId="{C7593FAB-1FB1-794D-9A65-909C4391BCB7}">
      <dgm:prSet/>
      <dgm:spPr/>
      <dgm:t>
        <a:bodyPr/>
        <a:lstStyle/>
        <a:p>
          <a:endParaRPr lang="en-US"/>
        </a:p>
      </dgm:t>
    </dgm:pt>
    <dgm:pt modelId="{AD9C307E-75B4-7340-BD9B-63CEF94E7295}" type="sibTrans" cxnId="{C7593FAB-1FB1-794D-9A65-909C4391BCB7}">
      <dgm:prSet/>
      <dgm:spPr/>
      <dgm:t>
        <a:bodyPr/>
        <a:lstStyle/>
        <a:p>
          <a:endParaRPr lang="en-US"/>
        </a:p>
      </dgm:t>
    </dgm:pt>
    <dgm:pt modelId="{40D7354B-96C8-1A4A-9F01-A7FBF8B37ADA}" type="pres">
      <dgm:prSet presAssocID="{FEF33E6C-DE4F-2C4E-A6A2-7AC8E21E9B66}" presName="linear" presStyleCnt="0">
        <dgm:presLayoutVars>
          <dgm:animLvl val="lvl"/>
          <dgm:resizeHandles val="exact"/>
        </dgm:presLayoutVars>
      </dgm:prSet>
      <dgm:spPr/>
    </dgm:pt>
    <dgm:pt modelId="{A7155949-5F63-4747-819D-CBDD4F4CF3BD}" type="pres">
      <dgm:prSet presAssocID="{99367B12-5276-A245-9A87-A4F3AD9BF9EC}" presName="parentText" presStyleLbl="node1" presStyleIdx="0" presStyleCnt="6">
        <dgm:presLayoutVars>
          <dgm:chMax val="0"/>
          <dgm:bulletEnabled val="1"/>
        </dgm:presLayoutVars>
      </dgm:prSet>
      <dgm:spPr/>
    </dgm:pt>
    <dgm:pt modelId="{914AA08E-151B-464E-B584-9F70DEF4B965}" type="pres">
      <dgm:prSet presAssocID="{3B80E81F-FDE8-764E-9BEE-F582DB6AA37B}" presName="spacer" presStyleCnt="0"/>
      <dgm:spPr/>
    </dgm:pt>
    <dgm:pt modelId="{28C9ACC1-D331-CC45-B49B-340C840B7147}" type="pres">
      <dgm:prSet presAssocID="{8EAE23F6-A06E-5248-B27A-7C41EEF14752}" presName="parentText" presStyleLbl="node1" presStyleIdx="1" presStyleCnt="6">
        <dgm:presLayoutVars>
          <dgm:chMax val="0"/>
          <dgm:bulletEnabled val="1"/>
        </dgm:presLayoutVars>
      </dgm:prSet>
      <dgm:spPr/>
    </dgm:pt>
    <dgm:pt modelId="{D4319AA2-4DE2-6E4E-AA6B-9FDACC0C6106}" type="pres">
      <dgm:prSet presAssocID="{C91AFEA5-94C6-4742-AE40-20EBA377B2E5}" presName="spacer" presStyleCnt="0"/>
      <dgm:spPr/>
    </dgm:pt>
    <dgm:pt modelId="{2A5CCBE3-526A-0646-AA83-6D1A5B319B19}" type="pres">
      <dgm:prSet presAssocID="{8453356E-69A2-B749-BCA6-B8AF2F60A00D}" presName="parentText" presStyleLbl="node1" presStyleIdx="2" presStyleCnt="6">
        <dgm:presLayoutVars>
          <dgm:chMax val="0"/>
          <dgm:bulletEnabled val="1"/>
        </dgm:presLayoutVars>
      </dgm:prSet>
      <dgm:spPr/>
    </dgm:pt>
    <dgm:pt modelId="{03CA603C-AA15-EB45-8C44-D947A9522920}" type="pres">
      <dgm:prSet presAssocID="{D6FD080D-9569-7B43-9F6E-5262381363E0}" presName="spacer" presStyleCnt="0"/>
      <dgm:spPr/>
    </dgm:pt>
    <dgm:pt modelId="{ED6AB58E-42F5-EF4C-AAFE-971B15CCAF1E}" type="pres">
      <dgm:prSet presAssocID="{2607E523-8CEF-2345-8493-541C36EA3C02}" presName="parentText" presStyleLbl="node1" presStyleIdx="3" presStyleCnt="6">
        <dgm:presLayoutVars>
          <dgm:chMax val="0"/>
          <dgm:bulletEnabled val="1"/>
        </dgm:presLayoutVars>
      </dgm:prSet>
      <dgm:spPr/>
    </dgm:pt>
    <dgm:pt modelId="{09AF3D8C-D586-444A-A7C3-24BFB671017C}" type="pres">
      <dgm:prSet presAssocID="{30C1564E-7550-4341-9287-389609BD2DF4}" presName="spacer" presStyleCnt="0"/>
      <dgm:spPr/>
    </dgm:pt>
    <dgm:pt modelId="{E7543526-8047-8F4A-AF92-60A560FAA9B5}" type="pres">
      <dgm:prSet presAssocID="{BD20D509-E087-D249-9112-F133B8A5231A}" presName="parentText" presStyleLbl="node1" presStyleIdx="4" presStyleCnt="6">
        <dgm:presLayoutVars>
          <dgm:chMax val="0"/>
          <dgm:bulletEnabled val="1"/>
        </dgm:presLayoutVars>
      </dgm:prSet>
      <dgm:spPr/>
    </dgm:pt>
    <dgm:pt modelId="{455E17DE-73B1-AF49-9FD6-5CB5391948DD}" type="pres">
      <dgm:prSet presAssocID="{47690327-DA97-8D49-A114-B6C201DD9B0C}" presName="spacer" presStyleCnt="0"/>
      <dgm:spPr/>
    </dgm:pt>
    <dgm:pt modelId="{6EAF8043-A2E6-B242-849C-5A5433FABD0D}" type="pres">
      <dgm:prSet presAssocID="{4FD170CF-9A67-DB4A-8851-116E539D0333}" presName="parentText" presStyleLbl="node1" presStyleIdx="5" presStyleCnt="6">
        <dgm:presLayoutVars>
          <dgm:chMax val="0"/>
          <dgm:bulletEnabled val="1"/>
        </dgm:presLayoutVars>
      </dgm:prSet>
      <dgm:spPr/>
    </dgm:pt>
  </dgm:ptLst>
  <dgm:cxnLst>
    <dgm:cxn modelId="{6458AD08-A83D-8849-BBA1-EF1E5434E0CD}" type="presOf" srcId="{8453356E-69A2-B749-BCA6-B8AF2F60A00D}" destId="{2A5CCBE3-526A-0646-AA83-6D1A5B319B19}" srcOrd="0" destOrd="0" presId="urn:microsoft.com/office/officeart/2005/8/layout/vList2"/>
    <dgm:cxn modelId="{71CBE924-FAE8-D949-A66C-CCD7CE9E7842}" type="presOf" srcId="{2607E523-8CEF-2345-8493-541C36EA3C02}" destId="{ED6AB58E-42F5-EF4C-AAFE-971B15CCAF1E}" srcOrd="0" destOrd="0" presId="urn:microsoft.com/office/officeart/2005/8/layout/vList2"/>
    <dgm:cxn modelId="{690CEA29-E359-844C-B6D9-29BAFF41E954}" type="presOf" srcId="{FEF33E6C-DE4F-2C4E-A6A2-7AC8E21E9B66}" destId="{40D7354B-96C8-1A4A-9F01-A7FBF8B37ADA}" srcOrd="0" destOrd="0" presId="urn:microsoft.com/office/officeart/2005/8/layout/vList2"/>
    <dgm:cxn modelId="{C38A1E44-052F-C043-A0B9-946B23CCB181}" type="presOf" srcId="{8EAE23F6-A06E-5248-B27A-7C41EEF14752}" destId="{28C9ACC1-D331-CC45-B49B-340C840B7147}" srcOrd="0" destOrd="0" presId="urn:microsoft.com/office/officeart/2005/8/layout/vList2"/>
    <dgm:cxn modelId="{567B2052-BF96-5241-A92A-9870DD265F65}" srcId="{FEF33E6C-DE4F-2C4E-A6A2-7AC8E21E9B66}" destId="{8EAE23F6-A06E-5248-B27A-7C41EEF14752}" srcOrd="1" destOrd="0" parTransId="{C53E2925-81EB-0247-B219-7510945A88F0}" sibTransId="{C91AFEA5-94C6-4742-AE40-20EBA377B2E5}"/>
    <dgm:cxn modelId="{C7593FAB-1FB1-794D-9A65-909C4391BCB7}" srcId="{FEF33E6C-DE4F-2C4E-A6A2-7AC8E21E9B66}" destId="{4FD170CF-9A67-DB4A-8851-116E539D0333}" srcOrd="5" destOrd="0" parTransId="{152DDE25-589E-8B4E-88A3-AFA55B180FB4}" sibTransId="{AD9C307E-75B4-7340-BD9B-63CEF94E7295}"/>
    <dgm:cxn modelId="{3C0A62B0-283E-2348-B9E8-6BDC24CAAB64}" type="presOf" srcId="{BD20D509-E087-D249-9112-F133B8A5231A}" destId="{E7543526-8047-8F4A-AF92-60A560FAA9B5}" srcOrd="0" destOrd="0" presId="urn:microsoft.com/office/officeart/2005/8/layout/vList2"/>
    <dgm:cxn modelId="{CC4050B7-CBBD-7048-AEA8-BED61BA3F3CA}" srcId="{FEF33E6C-DE4F-2C4E-A6A2-7AC8E21E9B66}" destId="{2607E523-8CEF-2345-8493-541C36EA3C02}" srcOrd="3" destOrd="0" parTransId="{E25A570F-684E-EE43-A5A4-29D89A847B83}" sibTransId="{30C1564E-7550-4341-9287-389609BD2DF4}"/>
    <dgm:cxn modelId="{864488BB-B4D7-1A4F-8C1C-D40F461C8476}" srcId="{FEF33E6C-DE4F-2C4E-A6A2-7AC8E21E9B66}" destId="{8453356E-69A2-B749-BCA6-B8AF2F60A00D}" srcOrd="2" destOrd="0" parTransId="{9D6050FD-0227-F64F-BC7F-C892484D2DA5}" sibTransId="{D6FD080D-9569-7B43-9F6E-5262381363E0}"/>
    <dgm:cxn modelId="{21E830BD-C9F6-8541-9597-5BB40219F23C}" srcId="{FEF33E6C-DE4F-2C4E-A6A2-7AC8E21E9B66}" destId="{BD20D509-E087-D249-9112-F133B8A5231A}" srcOrd="4" destOrd="0" parTransId="{F695876C-FD06-1041-B5B1-066ADD196944}" sibTransId="{47690327-DA97-8D49-A114-B6C201DD9B0C}"/>
    <dgm:cxn modelId="{254747C5-8C68-0D48-AFE1-016C826D0F97}" type="presOf" srcId="{4FD170CF-9A67-DB4A-8851-116E539D0333}" destId="{6EAF8043-A2E6-B242-849C-5A5433FABD0D}" srcOrd="0" destOrd="0" presId="urn:microsoft.com/office/officeart/2005/8/layout/vList2"/>
    <dgm:cxn modelId="{7A2471D4-2A6B-E64F-AD9D-31C2A4F2C3ED}" type="presOf" srcId="{99367B12-5276-A245-9A87-A4F3AD9BF9EC}" destId="{A7155949-5F63-4747-819D-CBDD4F4CF3BD}" srcOrd="0" destOrd="0" presId="urn:microsoft.com/office/officeart/2005/8/layout/vList2"/>
    <dgm:cxn modelId="{68A5A0D6-D593-3B4C-A8A7-A02E64F4E4E5}" srcId="{FEF33E6C-DE4F-2C4E-A6A2-7AC8E21E9B66}" destId="{99367B12-5276-A245-9A87-A4F3AD9BF9EC}" srcOrd="0" destOrd="0" parTransId="{0EB2270E-38FA-184D-9A12-AA524EC1B41C}" sibTransId="{3B80E81F-FDE8-764E-9BEE-F582DB6AA37B}"/>
    <dgm:cxn modelId="{6A40A825-B143-814F-A9B9-60EBA448BD47}" type="presParOf" srcId="{40D7354B-96C8-1A4A-9F01-A7FBF8B37ADA}" destId="{A7155949-5F63-4747-819D-CBDD4F4CF3BD}" srcOrd="0" destOrd="0" presId="urn:microsoft.com/office/officeart/2005/8/layout/vList2"/>
    <dgm:cxn modelId="{82DCF6F6-76A2-9A48-9198-18F87755579D}" type="presParOf" srcId="{40D7354B-96C8-1A4A-9F01-A7FBF8B37ADA}" destId="{914AA08E-151B-464E-B584-9F70DEF4B965}" srcOrd="1" destOrd="0" presId="urn:microsoft.com/office/officeart/2005/8/layout/vList2"/>
    <dgm:cxn modelId="{314F4808-AF88-FA47-A1AC-19E8BECBE166}" type="presParOf" srcId="{40D7354B-96C8-1A4A-9F01-A7FBF8B37ADA}" destId="{28C9ACC1-D331-CC45-B49B-340C840B7147}" srcOrd="2" destOrd="0" presId="urn:microsoft.com/office/officeart/2005/8/layout/vList2"/>
    <dgm:cxn modelId="{759D4845-4C19-9141-B34F-6A2D7CDFD3AE}" type="presParOf" srcId="{40D7354B-96C8-1A4A-9F01-A7FBF8B37ADA}" destId="{D4319AA2-4DE2-6E4E-AA6B-9FDACC0C6106}" srcOrd="3" destOrd="0" presId="urn:microsoft.com/office/officeart/2005/8/layout/vList2"/>
    <dgm:cxn modelId="{15DD634E-1C2B-924F-972A-FAB2856ADD41}" type="presParOf" srcId="{40D7354B-96C8-1A4A-9F01-A7FBF8B37ADA}" destId="{2A5CCBE3-526A-0646-AA83-6D1A5B319B19}" srcOrd="4" destOrd="0" presId="urn:microsoft.com/office/officeart/2005/8/layout/vList2"/>
    <dgm:cxn modelId="{DEC4955A-792C-404B-819E-3D4E54886C66}" type="presParOf" srcId="{40D7354B-96C8-1A4A-9F01-A7FBF8B37ADA}" destId="{03CA603C-AA15-EB45-8C44-D947A9522920}" srcOrd="5" destOrd="0" presId="urn:microsoft.com/office/officeart/2005/8/layout/vList2"/>
    <dgm:cxn modelId="{896EF34B-1413-5541-8CC3-50A2DFE5349E}" type="presParOf" srcId="{40D7354B-96C8-1A4A-9F01-A7FBF8B37ADA}" destId="{ED6AB58E-42F5-EF4C-AAFE-971B15CCAF1E}" srcOrd="6" destOrd="0" presId="urn:microsoft.com/office/officeart/2005/8/layout/vList2"/>
    <dgm:cxn modelId="{05BA4636-1AA0-B345-A427-D7452316DF77}" type="presParOf" srcId="{40D7354B-96C8-1A4A-9F01-A7FBF8B37ADA}" destId="{09AF3D8C-D586-444A-A7C3-24BFB671017C}" srcOrd="7" destOrd="0" presId="urn:microsoft.com/office/officeart/2005/8/layout/vList2"/>
    <dgm:cxn modelId="{EA0DC925-7C5C-1141-A1DA-4936BA22A7BF}" type="presParOf" srcId="{40D7354B-96C8-1A4A-9F01-A7FBF8B37ADA}" destId="{E7543526-8047-8F4A-AF92-60A560FAA9B5}" srcOrd="8" destOrd="0" presId="urn:microsoft.com/office/officeart/2005/8/layout/vList2"/>
    <dgm:cxn modelId="{9060C338-C9CB-1E43-BA81-9075D37E05F6}" type="presParOf" srcId="{40D7354B-96C8-1A4A-9F01-A7FBF8B37ADA}" destId="{455E17DE-73B1-AF49-9FD6-5CB5391948DD}" srcOrd="9" destOrd="0" presId="urn:microsoft.com/office/officeart/2005/8/layout/vList2"/>
    <dgm:cxn modelId="{78729EA7-3592-BB41-BDC0-0890E2980FEA}" type="presParOf" srcId="{40D7354B-96C8-1A4A-9F01-A7FBF8B37ADA}" destId="{6EAF8043-A2E6-B242-849C-5A5433FABD0D}" srcOrd="10"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D9CAEB-7E91-074B-BE3A-DBB92965879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C1C0A0DE-C9D9-F449-96D7-660C158DE471}">
      <dgm:prSet/>
      <dgm:spPr/>
      <dgm:t>
        <a:bodyPr/>
        <a:lstStyle/>
        <a:p>
          <a:r>
            <a:rPr lang="en-US" b="1"/>
            <a:t>Security and privacy risks </a:t>
          </a:r>
          <a:r>
            <a:rPr lang="en-US"/>
            <a:t> </a:t>
          </a:r>
          <a:endParaRPr lang="en-CA"/>
        </a:p>
      </dgm:t>
    </dgm:pt>
    <dgm:pt modelId="{B39F6FC1-9283-6246-BCA1-1703C2851832}" type="parTrans" cxnId="{F53E99AD-642B-7B49-8F2E-363F4943A49F}">
      <dgm:prSet/>
      <dgm:spPr/>
      <dgm:t>
        <a:bodyPr/>
        <a:lstStyle/>
        <a:p>
          <a:endParaRPr lang="en-US"/>
        </a:p>
      </dgm:t>
    </dgm:pt>
    <dgm:pt modelId="{1861BA13-8E9A-7642-8943-4EB4488379DC}" type="sibTrans" cxnId="{F53E99AD-642B-7B49-8F2E-363F4943A49F}">
      <dgm:prSet/>
      <dgm:spPr/>
      <dgm:t>
        <a:bodyPr/>
        <a:lstStyle/>
        <a:p>
          <a:endParaRPr lang="en-US"/>
        </a:p>
      </dgm:t>
    </dgm:pt>
    <dgm:pt modelId="{9FDF7FDE-DCE7-7F40-AE61-194571AB0FE9}">
      <dgm:prSet/>
      <dgm:spPr/>
      <dgm:t>
        <a:bodyPr/>
        <a:lstStyle/>
        <a:p>
          <a:r>
            <a:rPr lang="en-US"/>
            <a:t>The more places your data is stored and the more networks on which it travels, the more susceptible it becomes to intercepts from hackers and government spying agencies</a:t>
          </a:r>
          <a:endParaRPr lang="en-CA"/>
        </a:p>
      </dgm:t>
    </dgm:pt>
    <dgm:pt modelId="{1C0DA9F0-C246-0E41-B59F-503BB2EFAA97}" type="parTrans" cxnId="{D43151AE-C3E0-9B48-AB53-3621C202C2F8}">
      <dgm:prSet/>
      <dgm:spPr/>
      <dgm:t>
        <a:bodyPr/>
        <a:lstStyle/>
        <a:p>
          <a:endParaRPr lang="en-US"/>
        </a:p>
      </dgm:t>
    </dgm:pt>
    <dgm:pt modelId="{872B83BF-4E8F-5C41-9458-984A6236DD46}" type="sibTrans" cxnId="{D43151AE-C3E0-9B48-AB53-3621C202C2F8}">
      <dgm:prSet/>
      <dgm:spPr/>
      <dgm:t>
        <a:bodyPr/>
        <a:lstStyle/>
        <a:p>
          <a:endParaRPr lang="en-US"/>
        </a:p>
      </dgm:t>
    </dgm:pt>
    <dgm:pt modelId="{06EB8496-7458-524C-A8EF-6D2EF39C6E74}">
      <dgm:prSet/>
      <dgm:spPr/>
      <dgm:t>
        <a:bodyPr/>
        <a:lstStyle/>
        <a:p>
          <a:r>
            <a:rPr lang="en-US" b="1"/>
            <a:t>Service outages </a:t>
          </a:r>
          <a:endParaRPr lang="en-CA"/>
        </a:p>
      </dgm:t>
    </dgm:pt>
    <dgm:pt modelId="{0D043393-D3E7-8F48-AE0B-A21B036B3635}" type="parTrans" cxnId="{2B8826B5-3DF5-DF42-BF1C-8B62EA3E40A1}">
      <dgm:prSet/>
      <dgm:spPr/>
      <dgm:t>
        <a:bodyPr/>
        <a:lstStyle/>
        <a:p>
          <a:endParaRPr lang="en-US"/>
        </a:p>
      </dgm:t>
    </dgm:pt>
    <dgm:pt modelId="{D8B3C57C-8151-A040-BD8C-1D778F89B523}" type="sibTrans" cxnId="{2B8826B5-3DF5-DF42-BF1C-8B62EA3E40A1}">
      <dgm:prSet/>
      <dgm:spPr/>
      <dgm:t>
        <a:bodyPr/>
        <a:lstStyle/>
        <a:p>
          <a:endParaRPr lang="en-US"/>
        </a:p>
      </dgm:t>
    </dgm:pt>
    <dgm:pt modelId="{C0163C0D-FAE6-BE44-A094-A2BA9A3D22A9}">
      <dgm:prSet/>
      <dgm:spPr/>
      <dgm:t>
        <a:bodyPr/>
        <a:lstStyle/>
        <a:p>
          <a:r>
            <a:rPr lang="en-US"/>
            <a:t>When a Cloud storage site has an outage, all the data stored there becomes temporarily inaccessible</a:t>
          </a:r>
          <a:endParaRPr lang="en-CA"/>
        </a:p>
      </dgm:t>
    </dgm:pt>
    <dgm:pt modelId="{D36AE39B-7658-644E-912E-14021D5547E3}" type="parTrans" cxnId="{2D2EF301-BD02-5540-9810-6BDF1268DA31}">
      <dgm:prSet/>
      <dgm:spPr/>
      <dgm:t>
        <a:bodyPr/>
        <a:lstStyle/>
        <a:p>
          <a:endParaRPr lang="en-US"/>
        </a:p>
      </dgm:t>
    </dgm:pt>
    <dgm:pt modelId="{40AF22EC-44EE-D44D-AB7E-160C7429BA0B}" type="sibTrans" cxnId="{2D2EF301-BD02-5540-9810-6BDF1268DA31}">
      <dgm:prSet/>
      <dgm:spPr/>
      <dgm:t>
        <a:bodyPr/>
        <a:lstStyle/>
        <a:p>
          <a:endParaRPr lang="en-US"/>
        </a:p>
      </dgm:t>
    </dgm:pt>
    <dgm:pt modelId="{6CD90503-D477-9B49-BA41-1B12EDF7D050}">
      <dgm:prSet/>
      <dgm:spPr/>
      <dgm:t>
        <a:bodyPr/>
        <a:lstStyle/>
        <a:p>
          <a:r>
            <a:rPr lang="en-US" b="1"/>
            <a:t>Discontinuation of service </a:t>
          </a:r>
          <a:endParaRPr lang="en-CA"/>
        </a:p>
      </dgm:t>
    </dgm:pt>
    <dgm:pt modelId="{933816F4-D6D4-D64A-8C41-9200AB91AE30}" type="parTrans" cxnId="{0EE2496C-393F-3E4C-ACE0-6808CB401D08}">
      <dgm:prSet/>
      <dgm:spPr/>
      <dgm:t>
        <a:bodyPr/>
        <a:lstStyle/>
        <a:p>
          <a:endParaRPr lang="en-US"/>
        </a:p>
      </dgm:t>
    </dgm:pt>
    <dgm:pt modelId="{A0A2DBBB-109B-6048-AB23-6AE69B395DF4}" type="sibTrans" cxnId="{0EE2496C-393F-3E4C-ACE0-6808CB401D08}">
      <dgm:prSet/>
      <dgm:spPr/>
      <dgm:t>
        <a:bodyPr/>
        <a:lstStyle/>
        <a:p>
          <a:endParaRPr lang="en-US"/>
        </a:p>
      </dgm:t>
    </dgm:pt>
    <dgm:pt modelId="{9939445F-A518-174D-BEBC-8B60C96B4C4C}">
      <dgm:prSet/>
      <dgm:spPr/>
      <dgm:t>
        <a:bodyPr/>
        <a:lstStyle/>
        <a:p>
          <a:r>
            <a:rPr lang="en-US"/>
            <a:t>Some Cloud storage providers have closed down their services with little warning </a:t>
          </a:r>
          <a:endParaRPr lang="en-CA"/>
        </a:p>
      </dgm:t>
    </dgm:pt>
    <dgm:pt modelId="{63E6EB58-B23A-DC4F-9158-564C2C157C28}" type="parTrans" cxnId="{83D1B371-5B6F-3A48-B08B-20D2547FE78C}">
      <dgm:prSet/>
      <dgm:spPr/>
      <dgm:t>
        <a:bodyPr/>
        <a:lstStyle/>
        <a:p>
          <a:endParaRPr lang="en-US"/>
        </a:p>
      </dgm:t>
    </dgm:pt>
    <dgm:pt modelId="{E39E102A-F30E-8849-9C7A-68419902E180}" type="sibTrans" cxnId="{83D1B371-5B6F-3A48-B08B-20D2547FE78C}">
      <dgm:prSet/>
      <dgm:spPr/>
      <dgm:t>
        <a:bodyPr/>
        <a:lstStyle/>
        <a:p>
          <a:endParaRPr lang="en-US"/>
        </a:p>
      </dgm:t>
    </dgm:pt>
    <dgm:pt modelId="{433A28FE-E8CB-D443-9B04-AB4265E66B98}" type="pres">
      <dgm:prSet presAssocID="{9FD9CAEB-7E91-074B-BE3A-DBB929658799}" presName="linear" presStyleCnt="0">
        <dgm:presLayoutVars>
          <dgm:animLvl val="lvl"/>
          <dgm:resizeHandles val="exact"/>
        </dgm:presLayoutVars>
      </dgm:prSet>
      <dgm:spPr/>
    </dgm:pt>
    <dgm:pt modelId="{BCE52496-6899-F24C-BA44-6B5A59D69DA7}" type="pres">
      <dgm:prSet presAssocID="{C1C0A0DE-C9D9-F449-96D7-660C158DE471}" presName="parentText" presStyleLbl="node1" presStyleIdx="0" presStyleCnt="3">
        <dgm:presLayoutVars>
          <dgm:chMax val="0"/>
          <dgm:bulletEnabled val="1"/>
        </dgm:presLayoutVars>
      </dgm:prSet>
      <dgm:spPr/>
    </dgm:pt>
    <dgm:pt modelId="{8537E89D-7A42-A448-BB82-7C642870B7B7}" type="pres">
      <dgm:prSet presAssocID="{C1C0A0DE-C9D9-F449-96D7-660C158DE471}" presName="childText" presStyleLbl="revTx" presStyleIdx="0" presStyleCnt="3">
        <dgm:presLayoutVars>
          <dgm:bulletEnabled val="1"/>
        </dgm:presLayoutVars>
      </dgm:prSet>
      <dgm:spPr/>
    </dgm:pt>
    <dgm:pt modelId="{A6FD295E-1527-244A-A7EA-3935CE5DC318}" type="pres">
      <dgm:prSet presAssocID="{06EB8496-7458-524C-A8EF-6D2EF39C6E74}" presName="parentText" presStyleLbl="node1" presStyleIdx="1" presStyleCnt="3">
        <dgm:presLayoutVars>
          <dgm:chMax val="0"/>
          <dgm:bulletEnabled val="1"/>
        </dgm:presLayoutVars>
      </dgm:prSet>
      <dgm:spPr/>
    </dgm:pt>
    <dgm:pt modelId="{78F37189-F752-BC49-A7FA-A11466D6C1E3}" type="pres">
      <dgm:prSet presAssocID="{06EB8496-7458-524C-A8EF-6D2EF39C6E74}" presName="childText" presStyleLbl="revTx" presStyleIdx="1" presStyleCnt="3">
        <dgm:presLayoutVars>
          <dgm:bulletEnabled val="1"/>
        </dgm:presLayoutVars>
      </dgm:prSet>
      <dgm:spPr/>
    </dgm:pt>
    <dgm:pt modelId="{BA971A94-204A-3645-B483-A2691879F5E4}" type="pres">
      <dgm:prSet presAssocID="{6CD90503-D477-9B49-BA41-1B12EDF7D050}" presName="parentText" presStyleLbl="node1" presStyleIdx="2" presStyleCnt="3">
        <dgm:presLayoutVars>
          <dgm:chMax val="0"/>
          <dgm:bulletEnabled val="1"/>
        </dgm:presLayoutVars>
      </dgm:prSet>
      <dgm:spPr/>
    </dgm:pt>
    <dgm:pt modelId="{D853A1A3-E718-DA4A-B317-41CB14BE4FA5}" type="pres">
      <dgm:prSet presAssocID="{6CD90503-D477-9B49-BA41-1B12EDF7D050}" presName="childText" presStyleLbl="revTx" presStyleIdx="2" presStyleCnt="3">
        <dgm:presLayoutVars>
          <dgm:bulletEnabled val="1"/>
        </dgm:presLayoutVars>
      </dgm:prSet>
      <dgm:spPr/>
    </dgm:pt>
  </dgm:ptLst>
  <dgm:cxnLst>
    <dgm:cxn modelId="{2D2EF301-BD02-5540-9810-6BDF1268DA31}" srcId="{06EB8496-7458-524C-A8EF-6D2EF39C6E74}" destId="{C0163C0D-FAE6-BE44-A094-A2BA9A3D22A9}" srcOrd="0" destOrd="0" parTransId="{D36AE39B-7658-644E-912E-14021D5547E3}" sibTransId="{40AF22EC-44EE-D44D-AB7E-160C7429BA0B}"/>
    <dgm:cxn modelId="{54656F67-0CB5-8041-8118-AF7F5FC8BFE2}" type="presOf" srcId="{C0163C0D-FAE6-BE44-A094-A2BA9A3D22A9}" destId="{78F37189-F752-BC49-A7FA-A11466D6C1E3}" srcOrd="0" destOrd="0" presId="urn:microsoft.com/office/officeart/2005/8/layout/vList2"/>
    <dgm:cxn modelId="{0EE2496C-393F-3E4C-ACE0-6808CB401D08}" srcId="{9FD9CAEB-7E91-074B-BE3A-DBB929658799}" destId="{6CD90503-D477-9B49-BA41-1B12EDF7D050}" srcOrd="2" destOrd="0" parTransId="{933816F4-D6D4-D64A-8C41-9200AB91AE30}" sibTransId="{A0A2DBBB-109B-6048-AB23-6AE69B395DF4}"/>
    <dgm:cxn modelId="{83D1B371-5B6F-3A48-B08B-20D2547FE78C}" srcId="{6CD90503-D477-9B49-BA41-1B12EDF7D050}" destId="{9939445F-A518-174D-BEBC-8B60C96B4C4C}" srcOrd="0" destOrd="0" parTransId="{63E6EB58-B23A-DC4F-9158-564C2C157C28}" sibTransId="{E39E102A-F30E-8849-9C7A-68419902E180}"/>
    <dgm:cxn modelId="{7EBC9F7C-A845-D147-A7FA-B03570AC7147}" type="presOf" srcId="{9FDF7FDE-DCE7-7F40-AE61-194571AB0FE9}" destId="{8537E89D-7A42-A448-BB82-7C642870B7B7}" srcOrd="0" destOrd="0" presId="urn:microsoft.com/office/officeart/2005/8/layout/vList2"/>
    <dgm:cxn modelId="{8AC9BD97-0D4E-074B-BC42-C2A01FD6A1AF}" type="presOf" srcId="{6CD90503-D477-9B49-BA41-1B12EDF7D050}" destId="{BA971A94-204A-3645-B483-A2691879F5E4}" srcOrd="0" destOrd="0" presId="urn:microsoft.com/office/officeart/2005/8/layout/vList2"/>
    <dgm:cxn modelId="{C73B97A7-45B4-2541-9AFC-E7CA6F7AF25E}" type="presOf" srcId="{9FD9CAEB-7E91-074B-BE3A-DBB929658799}" destId="{433A28FE-E8CB-D443-9B04-AB4265E66B98}" srcOrd="0" destOrd="0" presId="urn:microsoft.com/office/officeart/2005/8/layout/vList2"/>
    <dgm:cxn modelId="{3C99EEA7-B6D8-BC4B-99ED-B58D4461BBEC}" type="presOf" srcId="{06EB8496-7458-524C-A8EF-6D2EF39C6E74}" destId="{A6FD295E-1527-244A-A7EA-3935CE5DC318}" srcOrd="0" destOrd="0" presId="urn:microsoft.com/office/officeart/2005/8/layout/vList2"/>
    <dgm:cxn modelId="{F53E99AD-642B-7B49-8F2E-363F4943A49F}" srcId="{9FD9CAEB-7E91-074B-BE3A-DBB929658799}" destId="{C1C0A0DE-C9D9-F449-96D7-660C158DE471}" srcOrd="0" destOrd="0" parTransId="{B39F6FC1-9283-6246-BCA1-1703C2851832}" sibTransId="{1861BA13-8E9A-7642-8943-4EB4488379DC}"/>
    <dgm:cxn modelId="{D43151AE-C3E0-9B48-AB53-3621C202C2F8}" srcId="{C1C0A0DE-C9D9-F449-96D7-660C158DE471}" destId="{9FDF7FDE-DCE7-7F40-AE61-194571AB0FE9}" srcOrd="0" destOrd="0" parTransId="{1C0DA9F0-C246-0E41-B59F-503BB2EFAA97}" sibTransId="{872B83BF-4E8F-5C41-9458-984A6236DD46}"/>
    <dgm:cxn modelId="{2B8826B5-3DF5-DF42-BF1C-8B62EA3E40A1}" srcId="{9FD9CAEB-7E91-074B-BE3A-DBB929658799}" destId="{06EB8496-7458-524C-A8EF-6D2EF39C6E74}" srcOrd="1" destOrd="0" parTransId="{0D043393-D3E7-8F48-AE0B-A21B036B3635}" sibTransId="{D8B3C57C-8151-A040-BD8C-1D778F89B523}"/>
    <dgm:cxn modelId="{DBC2C0BC-A5DC-0442-8B9F-210C9E04E9E6}" type="presOf" srcId="{9939445F-A518-174D-BEBC-8B60C96B4C4C}" destId="{D853A1A3-E718-DA4A-B317-41CB14BE4FA5}" srcOrd="0" destOrd="0" presId="urn:microsoft.com/office/officeart/2005/8/layout/vList2"/>
    <dgm:cxn modelId="{F806CDD4-86AB-754E-9A84-1CDD4689B267}" type="presOf" srcId="{C1C0A0DE-C9D9-F449-96D7-660C158DE471}" destId="{BCE52496-6899-F24C-BA44-6B5A59D69DA7}" srcOrd="0" destOrd="0" presId="urn:microsoft.com/office/officeart/2005/8/layout/vList2"/>
    <dgm:cxn modelId="{65563FAD-CE40-6443-932A-1C7E68FAF443}" type="presParOf" srcId="{433A28FE-E8CB-D443-9B04-AB4265E66B98}" destId="{BCE52496-6899-F24C-BA44-6B5A59D69DA7}" srcOrd="0" destOrd="0" presId="urn:microsoft.com/office/officeart/2005/8/layout/vList2"/>
    <dgm:cxn modelId="{E7142F12-63F7-1547-9134-17F67457FF4F}" type="presParOf" srcId="{433A28FE-E8CB-D443-9B04-AB4265E66B98}" destId="{8537E89D-7A42-A448-BB82-7C642870B7B7}" srcOrd="1" destOrd="0" presId="urn:microsoft.com/office/officeart/2005/8/layout/vList2"/>
    <dgm:cxn modelId="{C35B5AED-DC7C-7843-B05A-E38C146B6F21}" type="presParOf" srcId="{433A28FE-E8CB-D443-9B04-AB4265E66B98}" destId="{A6FD295E-1527-244A-A7EA-3935CE5DC318}" srcOrd="2" destOrd="0" presId="urn:microsoft.com/office/officeart/2005/8/layout/vList2"/>
    <dgm:cxn modelId="{F13A2F76-4F75-C649-8614-3096A33EFCEB}" type="presParOf" srcId="{433A28FE-E8CB-D443-9B04-AB4265E66B98}" destId="{78F37189-F752-BC49-A7FA-A11466D6C1E3}" srcOrd="3" destOrd="0" presId="urn:microsoft.com/office/officeart/2005/8/layout/vList2"/>
    <dgm:cxn modelId="{77EBEAC5-3BE1-A14D-9ED5-F1DD05353D18}" type="presParOf" srcId="{433A28FE-E8CB-D443-9B04-AB4265E66B98}" destId="{BA971A94-204A-3645-B483-A2691879F5E4}" srcOrd="4" destOrd="0" presId="urn:microsoft.com/office/officeart/2005/8/layout/vList2"/>
    <dgm:cxn modelId="{B1940FDC-27A3-6148-AE7B-E87FA6B2A71F}" type="presParOf" srcId="{433A28FE-E8CB-D443-9B04-AB4265E66B98}" destId="{D853A1A3-E718-DA4A-B317-41CB14BE4FA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15788E-8B03-DA43-9985-594A31A4842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1415EB8D-4627-884E-AE5E-E51806622F75}">
      <dgm:prSet/>
      <dgm:spPr/>
      <dgm:t>
        <a:bodyPr/>
        <a:lstStyle/>
        <a:p>
          <a:r>
            <a:rPr lang="en-US"/>
            <a:t>To host static websites</a:t>
          </a:r>
          <a:endParaRPr lang="en-CA"/>
        </a:p>
      </dgm:t>
    </dgm:pt>
    <dgm:pt modelId="{82B8F9D9-6D35-D045-BACF-5BD90AB130DA}" type="parTrans" cxnId="{F875643F-BDC7-D647-96E7-929F7A052D4B}">
      <dgm:prSet/>
      <dgm:spPr/>
      <dgm:t>
        <a:bodyPr/>
        <a:lstStyle/>
        <a:p>
          <a:endParaRPr lang="en-US"/>
        </a:p>
      </dgm:t>
    </dgm:pt>
    <dgm:pt modelId="{732F47E4-1FF7-1F41-856C-915D54567AF8}" type="sibTrans" cxnId="{F875643F-BDC7-D647-96E7-929F7A052D4B}">
      <dgm:prSet/>
      <dgm:spPr/>
      <dgm:t>
        <a:bodyPr/>
        <a:lstStyle/>
        <a:p>
          <a:endParaRPr lang="en-US"/>
        </a:p>
      </dgm:t>
    </dgm:pt>
    <dgm:pt modelId="{77A2FB49-E9A8-1C4C-B0EA-612F74F08630}">
      <dgm:prSet/>
      <dgm:spPr/>
      <dgm:t>
        <a:bodyPr/>
        <a:lstStyle/>
        <a:p>
          <a:r>
            <a:rPr lang="en-US"/>
            <a:t>To Store files ( such as, PDFs, images, etc.)</a:t>
          </a:r>
          <a:endParaRPr lang="en-CA"/>
        </a:p>
      </dgm:t>
    </dgm:pt>
    <dgm:pt modelId="{3188A503-0C50-B849-AAF5-D0A3A51462DD}" type="parTrans" cxnId="{E540DBCD-E325-0C44-B8EB-BEF06E50EB0C}">
      <dgm:prSet/>
      <dgm:spPr/>
      <dgm:t>
        <a:bodyPr/>
        <a:lstStyle/>
        <a:p>
          <a:endParaRPr lang="en-US"/>
        </a:p>
      </dgm:t>
    </dgm:pt>
    <dgm:pt modelId="{1A3E86DC-A268-8944-A77E-567C1AE1B9F8}" type="sibTrans" cxnId="{E540DBCD-E325-0C44-B8EB-BEF06E50EB0C}">
      <dgm:prSet/>
      <dgm:spPr/>
      <dgm:t>
        <a:bodyPr/>
        <a:lstStyle/>
        <a:p>
          <a:endParaRPr lang="en-US"/>
        </a:p>
      </dgm:t>
    </dgm:pt>
    <dgm:pt modelId="{B8CC911E-05F9-3944-8D88-AA7DB307573A}">
      <dgm:prSet/>
      <dgm:spPr/>
      <dgm:t>
        <a:bodyPr/>
        <a:lstStyle/>
        <a:p>
          <a:r>
            <a:rPr lang="en-US"/>
            <a:t>To Store data (such as, JSON, CSV, XML, etc.) </a:t>
          </a:r>
          <a:endParaRPr lang="en-CA"/>
        </a:p>
      </dgm:t>
    </dgm:pt>
    <dgm:pt modelId="{DB51858B-2E38-C74A-8DE4-CBF5942B2CD6}" type="parTrans" cxnId="{39EF4D50-BED2-7747-BE27-60CB23542EEC}">
      <dgm:prSet/>
      <dgm:spPr/>
      <dgm:t>
        <a:bodyPr/>
        <a:lstStyle/>
        <a:p>
          <a:endParaRPr lang="en-US"/>
        </a:p>
      </dgm:t>
    </dgm:pt>
    <dgm:pt modelId="{2F7D7650-CAB2-E445-A7AB-402D8716063F}" type="sibTrans" cxnId="{39EF4D50-BED2-7747-BE27-60CB23542EEC}">
      <dgm:prSet/>
      <dgm:spPr/>
      <dgm:t>
        <a:bodyPr/>
        <a:lstStyle/>
        <a:p>
          <a:endParaRPr lang="en-US"/>
        </a:p>
      </dgm:t>
    </dgm:pt>
    <dgm:pt modelId="{D1F5696D-3CF1-0D43-BFC1-8957A1EE854A}" type="pres">
      <dgm:prSet presAssocID="{5015788E-8B03-DA43-9985-594A31A4842C}" presName="linear" presStyleCnt="0">
        <dgm:presLayoutVars>
          <dgm:dir/>
          <dgm:animLvl val="lvl"/>
          <dgm:resizeHandles val="exact"/>
        </dgm:presLayoutVars>
      </dgm:prSet>
      <dgm:spPr/>
    </dgm:pt>
    <dgm:pt modelId="{831E377A-B91F-5E4F-91AF-9D53D8FD6B88}" type="pres">
      <dgm:prSet presAssocID="{1415EB8D-4627-884E-AE5E-E51806622F75}" presName="parentLin" presStyleCnt="0"/>
      <dgm:spPr/>
    </dgm:pt>
    <dgm:pt modelId="{0DD0239D-F0F4-1C40-853D-756EA0C37292}" type="pres">
      <dgm:prSet presAssocID="{1415EB8D-4627-884E-AE5E-E51806622F75}" presName="parentLeftMargin" presStyleLbl="node1" presStyleIdx="0" presStyleCnt="3"/>
      <dgm:spPr/>
    </dgm:pt>
    <dgm:pt modelId="{7A8956E2-0BF6-E243-859B-8FF23FDF7D24}" type="pres">
      <dgm:prSet presAssocID="{1415EB8D-4627-884E-AE5E-E51806622F75}" presName="parentText" presStyleLbl="node1" presStyleIdx="0" presStyleCnt="3">
        <dgm:presLayoutVars>
          <dgm:chMax val="0"/>
          <dgm:bulletEnabled val="1"/>
        </dgm:presLayoutVars>
      </dgm:prSet>
      <dgm:spPr/>
    </dgm:pt>
    <dgm:pt modelId="{2ADBE460-E82E-4941-929B-3ECD5B596972}" type="pres">
      <dgm:prSet presAssocID="{1415EB8D-4627-884E-AE5E-E51806622F75}" presName="negativeSpace" presStyleCnt="0"/>
      <dgm:spPr/>
    </dgm:pt>
    <dgm:pt modelId="{D897D1AB-55D9-A94A-B375-FEF7D4B51D40}" type="pres">
      <dgm:prSet presAssocID="{1415EB8D-4627-884E-AE5E-E51806622F75}" presName="childText" presStyleLbl="conFgAcc1" presStyleIdx="0" presStyleCnt="3">
        <dgm:presLayoutVars>
          <dgm:bulletEnabled val="1"/>
        </dgm:presLayoutVars>
      </dgm:prSet>
      <dgm:spPr/>
    </dgm:pt>
    <dgm:pt modelId="{18539F6D-C460-774D-B843-33A758DE4787}" type="pres">
      <dgm:prSet presAssocID="{732F47E4-1FF7-1F41-856C-915D54567AF8}" presName="spaceBetweenRectangles" presStyleCnt="0"/>
      <dgm:spPr/>
    </dgm:pt>
    <dgm:pt modelId="{66BE6257-94CA-8B46-943A-80DA7C8F456C}" type="pres">
      <dgm:prSet presAssocID="{77A2FB49-E9A8-1C4C-B0EA-612F74F08630}" presName="parentLin" presStyleCnt="0"/>
      <dgm:spPr/>
    </dgm:pt>
    <dgm:pt modelId="{6A071361-46B6-AB41-8CED-3C3C5A527A6E}" type="pres">
      <dgm:prSet presAssocID="{77A2FB49-E9A8-1C4C-B0EA-612F74F08630}" presName="parentLeftMargin" presStyleLbl="node1" presStyleIdx="0" presStyleCnt="3"/>
      <dgm:spPr/>
    </dgm:pt>
    <dgm:pt modelId="{52B1E3C3-D865-EA45-88C4-7E70CFDF0178}" type="pres">
      <dgm:prSet presAssocID="{77A2FB49-E9A8-1C4C-B0EA-612F74F08630}" presName="parentText" presStyleLbl="node1" presStyleIdx="1" presStyleCnt="3">
        <dgm:presLayoutVars>
          <dgm:chMax val="0"/>
          <dgm:bulletEnabled val="1"/>
        </dgm:presLayoutVars>
      </dgm:prSet>
      <dgm:spPr/>
    </dgm:pt>
    <dgm:pt modelId="{8184DC65-F480-EA46-82A9-5AD31B8866A9}" type="pres">
      <dgm:prSet presAssocID="{77A2FB49-E9A8-1C4C-B0EA-612F74F08630}" presName="negativeSpace" presStyleCnt="0"/>
      <dgm:spPr/>
    </dgm:pt>
    <dgm:pt modelId="{B395B75F-1081-3845-B19D-1A8340A29496}" type="pres">
      <dgm:prSet presAssocID="{77A2FB49-E9A8-1C4C-B0EA-612F74F08630}" presName="childText" presStyleLbl="conFgAcc1" presStyleIdx="1" presStyleCnt="3">
        <dgm:presLayoutVars>
          <dgm:bulletEnabled val="1"/>
        </dgm:presLayoutVars>
      </dgm:prSet>
      <dgm:spPr/>
    </dgm:pt>
    <dgm:pt modelId="{F57A9B70-6073-7E4F-A969-67A16BC4B43C}" type="pres">
      <dgm:prSet presAssocID="{1A3E86DC-A268-8944-A77E-567C1AE1B9F8}" presName="spaceBetweenRectangles" presStyleCnt="0"/>
      <dgm:spPr/>
    </dgm:pt>
    <dgm:pt modelId="{7E240F9A-69C0-CF4C-9515-D27A0E0ACF93}" type="pres">
      <dgm:prSet presAssocID="{B8CC911E-05F9-3944-8D88-AA7DB307573A}" presName="parentLin" presStyleCnt="0"/>
      <dgm:spPr/>
    </dgm:pt>
    <dgm:pt modelId="{B545A4A2-9D08-A04F-B6D2-17C31A4039AA}" type="pres">
      <dgm:prSet presAssocID="{B8CC911E-05F9-3944-8D88-AA7DB307573A}" presName="parentLeftMargin" presStyleLbl="node1" presStyleIdx="1" presStyleCnt="3"/>
      <dgm:spPr/>
    </dgm:pt>
    <dgm:pt modelId="{D91FE285-85BA-F74E-A86C-44C932F1A428}" type="pres">
      <dgm:prSet presAssocID="{B8CC911E-05F9-3944-8D88-AA7DB307573A}" presName="parentText" presStyleLbl="node1" presStyleIdx="2" presStyleCnt="3">
        <dgm:presLayoutVars>
          <dgm:chMax val="0"/>
          <dgm:bulletEnabled val="1"/>
        </dgm:presLayoutVars>
      </dgm:prSet>
      <dgm:spPr/>
    </dgm:pt>
    <dgm:pt modelId="{40C70A2D-DF03-A648-9601-B4E50A0888A6}" type="pres">
      <dgm:prSet presAssocID="{B8CC911E-05F9-3944-8D88-AA7DB307573A}" presName="negativeSpace" presStyleCnt="0"/>
      <dgm:spPr/>
    </dgm:pt>
    <dgm:pt modelId="{78DF5611-4904-0F4E-9F13-8B974647EFC9}" type="pres">
      <dgm:prSet presAssocID="{B8CC911E-05F9-3944-8D88-AA7DB307573A}" presName="childText" presStyleLbl="conFgAcc1" presStyleIdx="2" presStyleCnt="3">
        <dgm:presLayoutVars>
          <dgm:bulletEnabled val="1"/>
        </dgm:presLayoutVars>
      </dgm:prSet>
      <dgm:spPr/>
    </dgm:pt>
  </dgm:ptLst>
  <dgm:cxnLst>
    <dgm:cxn modelId="{8ED44509-71A4-AA49-8856-00C8FDB8F81B}" type="presOf" srcId="{B8CC911E-05F9-3944-8D88-AA7DB307573A}" destId="{D91FE285-85BA-F74E-A86C-44C932F1A428}" srcOrd="1" destOrd="0" presId="urn:microsoft.com/office/officeart/2005/8/layout/list1"/>
    <dgm:cxn modelId="{E631662E-88B9-9F48-919B-964B71E49AF8}" type="presOf" srcId="{77A2FB49-E9A8-1C4C-B0EA-612F74F08630}" destId="{52B1E3C3-D865-EA45-88C4-7E70CFDF0178}" srcOrd="1" destOrd="0" presId="urn:microsoft.com/office/officeart/2005/8/layout/list1"/>
    <dgm:cxn modelId="{BAAE823A-1F1B-4F4C-931A-71B7056AE0C8}" type="presOf" srcId="{1415EB8D-4627-884E-AE5E-E51806622F75}" destId="{7A8956E2-0BF6-E243-859B-8FF23FDF7D24}" srcOrd="1" destOrd="0" presId="urn:microsoft.com/office/officeart/2005/8/layout/list1"/>
    <dgm:cxn modelId="{F875643F-BDC7-D647-96E7-929F7A052D4B}" srcId="{5015788E-8B03-DA43-9985-594A31A4842C}" destId="{1415EB8D-4627-884E-AE5E-E51806622F75}" srcOrd="0" destOrd="0" parTransId="{82B8F9D9-6D35-D045-BACF-5BD90AB130DA}" sibTransId="{732F47E4-1FF7-1F41-856C-915D54567AF8}"/>
    <dgm:cxn modelId="{39EF4D50-BED2-7747-BE27-60CB23542EEC}" srcId="{5015788E-8B03-DA43-9985-594A31A4842C}" destId="{B8CC911E-05F9-3944-8D88-AA7DB307573A}" srcOrd="2" destOrd="0" parTransId="{DB51858B-2E38-C74A-8DE4-CBF5942B2CD6}" sibTransId="{2F7D7650-CAB2-E445-A7AB-402D8716063F}"/>
    <dgm:cxn modelId="{07E033CA-3246-A544-BC58-655CB7CB189C}" type="presOf" srcId="{5015788E-8B03-DA43-9985-594A31A4842C}" destId="{D1F5696D-3CF1-0D43-BFC1-8957A1EE854A}" srcOrd="0" destOrd="0" presId="urn:microsoft.com/office/officeart/2005/8/layout/list1"/>
    <dgm:cxn modelId="{E540DBCD-E325-0C44-B8EB-BEF06E50EB0C}" srcId="{5015788E-8B03-DA43-9985-594A31A4842C}" destId="{77A2FB49-E9A8-1C4C-B0EA-612F74F08630}" srcOrd="1" destOrd="0" parTransId="{3188A503-0C50-B849-AAF5-D0A3A51462DD}" sibTransId="{1A3E86DC-A268-8944-A77E-567C1AE1B9F8}"/>
    <dgm:cxn modelId="{F0E420D6-EF4F-AE4D-B72F-3131EC3C99BC}" type="presOf" srcId="{1415EB8D-4627-884E-AE5E-E51806622F75}" destId="{0DD0239D-F0F4-1C40-853D-756EA0C37292}" srcOrd="0" destOrd="0" presId="urn:microsoft.com/office/officeart/2005/8/layout/list1"/>
    <dgm:cxn modelId="{A8D96BE7-E6AF-CC43-A8D2-348564B84D0E}" type="presOf" srcId="{B8CC911E-05F9-3944-8D88-AA7DB307573A}" destId="{B545A4A2-9D08-A04F-B6D2-17C31A4039AA}" srcOrd="0" destOrd="0" presId="urn:microsoft.com/office/officeart/2005/8/layout/list1"/>
    <dgm:cxn modelId="{B390CEF1-B4D0-7E4B-A658-5088308D092C}" type="presOf" srcId="{77A2FB49-E9A8-1C4C-B0EA-612F74F08630}" destId="{6A071361-46B6-AB41-8CED-3C3C5A527A6E}" srcOrd="0" destOrd="0" presId="urn:microsoft.com/office/officeart/2005/8/layout/list1"/>
    <dgm:cxn modelId="{B333DB71-D8C7-0646-90CA-13BD13D63201}" type="presParOf" srcId="{D1F5696D-3CF1-0D43-BFC1-8957A1EE854A}" destId="{831E377A-B91F-5E4F-91AF-9D53D8FD6B88}" srcOrd="0" destOrd="0" presId="urn:microsoft.com/office/officeart/2005/8/layout/list1"/>
    <dgm:cxn modelId="{BA2021B3-F10D-ED49-8FC9-FC9DAD06EB93}" type="presParOf" srcId="{831E377A-B91F-5E4F-91AF-9D53D8FD6B88}" destId="{0DD0239D-F0F4-1C40-853D-756EA0C37292}" srcOrd="0" destOrd="0" presId="urn:microsoft.com/office/officeart/2005/8/layout/list1"/>
    <dgm:cxn modelId="{69FBEDF8-2B40-8E46-896C-7861C8617B94}" type="presParOf" srcId="{831E377A-B91F-5E4F-91AF-9D53D8FD6B88}" destId="{7A8956E2-0BF6-E243-859B-8FF23FDF7D24}" srcOrd="1" destOrd="0" presId="urn:microsoft.com/office/officeart/2005/8/layout/list1"/>
    <dgm:cxn modelId="{00651658-4A41-8246-BA2A-935FCBBDDD5C}" type="presParOf" srcId="{D1F5696D-3CF1-0D43-BFC1-8957A1EE854A}" destId="{2ADBE460-E82E-4941-929B-3ECD5B596972}" srcOrd="1" destOrd="0" presId="urn:microsoft.com/office/officeart/2005/8/layout/list1"/>
    <dgm:cxn modelId="{4CDD3B23-A2D5-3745-9D60-B26050421688}" type="presParOf" srcId="{D1F5696D-3CF1-0D43-BFC1-8957A1EE854A}" destId="{D897D1AB-55D9-A94A-B375-FEF7D4B51D40}" srcOrd="2" destOrd="0" presId="urn:microsoft.com/office/officeart/2005/8/layout/list1"/>
    <dgm:cxn modelId="{9AC691E7-E840-A542-86A3-D05870E9D001}" type="presParOf" srcId="{D1F5696D-3CF1-0D43-BFC1-8957A1EE854A}" destId="{18539F6D-C460-774D-B843-33A758DE4787}" srcOrd="3" destOrd="0" presId="urn:microsoft.com/office/officeart/2005/8/layout/list1"/>
    <dgm:cxn modelId="{514A3FCD-8F49-7446-AA2D-BCBC5F4E478B}" type="presParOf" srcId="{D1F5696D-3CF1-0D43-BFC1-8957A1EE854A}" destId="{66BE6257-94CA-8B46-943A-80DA7C8F456C}" srcOrd="4" destOrd="0" presId="urn:microsoft.com/office/officeart/2005/8/layout/list1"/>
    <dgm:cxn modelId="{B60C796F-0AE9-864C-80A3-F977437B2E3E}" type="presParOf" srcId="{66BE6257-94CA-8B46-943A-80DA7C8F456C}" destId="{6A071361-46B6-AB41-8CED-3C3C5A527A6E}" srcOrd="0" destOrd="0" presId="urn:microsoft.com/office/officeart/2005/8/layout/list1"/>
    <dgm:cxn modelId="{2E1D9578-D23C-B04D-A657-0660156EDF45}" type="presParOf" srcId="{66BE6257-94CA-8B46-943A-80DA7C8F456C}" destId="{52B1E3C3-D865-EA45-88C4-7E70CFDF0178}" srcOrd="1" destOrd="0" presId="urn:microsoft.com/office/officeart/2005/8/layout/list1"/>
    <dgm:cxn modelId="{2F0CF35D-C09E-2245-B34C-08623F5EED1C}" type="presParOf" srcId="{D1F5696D-3CF1-0D43-BFC1-8957A1EE854A}" destId="{8184DC65-F480-EA46-82A9-5AD31B8866A9}" srcOrd="5" destOrd="0" presId="urn:microsoft.com/office/officeart/2005/8/layout/list1"/>
    <dgm:cxn modelId="{305D4E41-F379-E74F-8640-8ED6AB20B1D9}" type="presParOf" srcId="{D1F5696D-3CF1-0D43-BFC1-8957A1EE854A}" destId="{B395B75F-1081-3845-B19D-1A8340A29496}" srcOrd="6" destOrd="0" presId="urn:microsoft.com/office/officeart/2005/8/layout/list1"/>
    <dgm:cxn modelId="{FE8E69C5-0A10-7340-B53F-0E5A96E68B67}" type="presParOf" srcId="{D1F5696D-3CF1-0D43-BFC1-8957A1EE854A}" destId="{F57A9B70-6073-7E4F-A969-67A16BC4B43C}" srcOrd="7" destOrd="0" presId="urn:microsoft.com/office/officeart/2005/8/layout/list1"/>
    <dgm:cxn modelId="{D3D1E2B5-C4BC-9A4F-AB35-16305AC79DE7}" type="presParOf" srcId="{D1F5696D-3CF1-0D43-BFC1-8957A1EE854A}" destId="{7E240F9A-69C0-CF4C-9515-D27A0E0ACF93}" srcOrd="8" destOrd="0" presId="urn:microsoft.com/office/officeart/2005/8/layout/list1"/>
    <dgm:cxn modelId="{CB869B35-E1B0-B34B-BD26-C096E3088891}" type="presParOf" srcId="{7E240F9A-69C0-CF4C-9515-D27A0E0ACF93}" destId="{B545A4A2-9D08-A04F-B6D2-17C31A4039AA}" srcOrd="0" destOrd="0" presId="urn:microsoft.com/office/officeart/2005/8/layout/list1"/>
    <dgm:cxn modelId="{196E5C29-4F09-6D44-B135-AEAA0405CE32}" type="presParOf" srcId="{7E240F9A-69C0-CF4C-9515-D27A0E0ACF93}" destId="{D91FE285-85BA-F74E-A86C-44C932F1A428}" srcOrd="1" destOrd="0" presId="urn:microsoft.com/office/officeart/2005/8/layout/list1"/>
    <dgm:cxn modelId="{00414832-E666-704B-B721-70464B007689}" type="presParOf" srcId="{D1F5696D-3CF1-0D43-BFC1-8957A1EE854A}" destId="{40C70A2D-DF03-A648-9601-B4E50A0888A6}" srcOrd="9" destOrd="0" presId="urn:microsoft.com/office/officeart/2005/8/layout/list1"/>
    <dgm:cxn modelId="{3415C492-BAB4-C04E-BE08-AC3BB5B973D3}" type="presParOf" srcId="{D1F5696D-3CF1-0D43-BFC1-8957A1EE854A}" destId="{78DF5611-4904-0F4E-9F13-8B974647EFC9}"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D1C2C4-A251-E842-B58A-9CA53FC93BBE}"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D1F682D0-4437-4644-9B70-0F1805C511E0}">
      <dgm:prSet/>
      <dgm:spPr/>
      <dgm:t>
        <a:bodyPr/>
        <a:lstStyle/>
        <a:p>
          <a:r>
            <a:rPr lang="en-US"/>
            <a:t>Globally unique name </a:t>
          </a:r>
          <a:endParaRPr lang="en-CA"/>
        </a:p>
      </dgm:t>
    </dgm:pt>
    <dgm:pt modelId="{97233511-1B3A-0347-8D5C-583E5D7C35BA}" type="parTrans" cxnId="{D9249729-B5D1-BB40-BE96-2E80EBE1D40A}">
      <dgm:prSet/>
      <dgm:spPr/>
      <dgm:t>
        <a:bodyPr/>
        <a:lstStyle/>
        <a:p>
          <a:endParaRPr lang="en-US"/>
        </a:p>
      </dgm:t>
    </dgm:pt>
    <dgm:pt modelId="{985AB1D6-0BE5-C64A-8780-BD0F079C199E}" type="sibTrans" cxnId="{D9249729-B5D1-BB40-BE96-2E80EBE1D40A}">
      <dgm:prSet/>
      <dgm:spPr/>
      <dgm:t>
        <a:bodyPr/>
        <a:lstStyle/>
        <a:p>
          <a:endParaRPr lang="en-US"/>
        </a:p>
      </dgm:t>
    </dgm:pt>
    <dgm:pt modelId="{FBEA971E-6AD2-334D-B49F-A4E7DB949541}">
      <dgm:prSet/>
      <dgm:spPr/>
      <dgm:t>
        <a:bodyPr/>
        <a:lstStyle/>
        <a:p>
          <a:r>
            <a:rPr lang="en-US"/>
            <a:t>Minimum Length: 3 characters</a:t>
          </a:r>
          <a:endParaRPr lang="en-CA"/>
        </a:p>
      </dgm:t>
    </dgm:pt>
    <dgm:pt modelId="{D5629CAE-5559-6D42-8396-F940DB3B61F6}" type="parTrans" cxnId="{B684C969-BA81-4241-A797-60E18308C3FB}">
      <dgm:prSet/>
      <dgm:spPr/>
      <dgm:t>
        <a:bodyPr/>
        <a:lstStyle/>
        <a:p>
          <a:endParaRPr lang="en-US"/>
        </a:p>
      </dgm:t>
    </dgm:pt>
    <dgm:pt modelId="{493B06AB-4BF9-CC41-A17D-547B0D774DB4}" type="sibTrans" cxnId="{B684C969-BA81-4241-A797-60E18308C3FB}">
      <dgm:prSet/>
      <dgm:spPr/>
      <dgm:t>
        <a:bodyPr/>
        <a:lstStyle/>
        <a:p>
          <a:endParaRPr lang="en-US"/>
        </a:p>
      </dgm:t>
    </dgm:pt>
    <dgm:pt modelId="{5EA7A267-B445-1E48-AB99-053EC66F9186}">
      <dgm:prSet/>
      <dgm:spPr/>
      <dgm:t>
        <a:bodyPr/>
        <a:lstStyle/>
        <a:p>
          <a:r>
            <a:rPr lang="en-US"/>
            <a:t>Maximum Length: 63 characters</a:t>
          </a:r>
          <a:endParaRPr lang="en-CA"/>
        </a:p>
      </dgm:t>
    </dgm:pt>
    <dgm:pt modelId="{A3CF0019-CF13-C341-9E90-85F7761043A4}" type="parTrans" cxnId="{32A273C0-F912-5347-9F1D-6429AE00025A}">
      <dgm:prSet/>
      <dgm:spPr/>
      <dgm:t>
        <a:bodyPr/>
        <a:lstStyle/>
        <a:p>
          <a:endParaRPr lang="en-US"/>
        </a:p>
      </dgm:t>
    </dgm:pt>
    <dgm:pt modelId="{112F0BA6-3886-9A49-9ACA-9F1DB33EB3C2}" type="sibTrans" cxnId="{32A273C0-F912-5347-9F1D-6429AE00025A}">
      <dgm:prSet/>
      <dgm:spPr/>
      <dgm:t>
        <a:bodyPr/>
        <a:lstStyle/>
        <a:p>
          <a:endParaRPr lang="en-US"/>
        </a:p>
      </dgm:t>
    </dgm:pt>
    <dgm:pt modelId="{FA4E8CB6-2F0D-7F42-9BC0-06FA95A7C05A}">
      <dgm:prSet/>
      <dgm:spPr/>
      <dgm:t>
        <a:bodyPr/>
        <a:lstStyle/>
        <a:p>
          <a:r>
            <a:rPr lang="en-US"/>
            <a:t>DNS naming conventions</a:t>
          </a:r>
          <a:endParaRPr lang="en-CA"/>
        </a:p>
      </dgm:t>
    </dgm:pt>
    <dgm:pt modelId="{E3CEA618-F247-6048-849C-32158C08FAEF}" type="parTrans" cxnId="{F72CC157-3592-7D45-891B-E8369176706C}">
      <dgm:prSet/>
      <dgm:spPr/>
      <dgm:t>
        <a:bodyPr/>
        <a:lstStyle/>
        <a:p>
          <a:endParaRPr lang="en-US"/>
        </a:p>
      </dgm:t>
    </dgm:pt>
    <dgm:pt modelId="{24F46A9D-A836-B94B-9A14-BDE7402221CF}" type="sibTrans" cxnId="{F72CC157-3592-7D45-891B-E8369176706C}">
      <dgm:prSet/>
      <dgm:spPr/>
      <dgm:t>
        <a:bodyPr/>
        <a:lstStyle/>
        <a:p>
          <a:endParaRPr lang="en-US"/>
        </a:p>
      </dgm:t>
    </dgm:pt>
    <dgm:pt modelId="{23774858-4043-204D-9B77-6E7255C98FC0}">
      <dgm:prSet/>
      <dgm:spPr/>
      <dgm:t>
        <a:bodyPr/>
        <a:lstStyle/>
        <a:p>
          <a:r>
            <a:rPr lang="en-US"/>
            <a:t>Lower letters, numbers, periods and hyphens</a:t>
          </a:r>
          <a:endParaRPr lang="en-CA"/>
        </a:p>
      </dgm:t>
    </dgm:pt>
    <dgm:pt modelId="{4CC4111B-A7C2-2F44-B705-F37135AEFDD0}" type="parTrans" cxnId="{F80CC778-CEB9-C146-8D77-100CE6E4AA62}">
      <dgm:prSet/>
      <dgm:spPr/>
      <dgm:t>
        <a:bodyPr/>
        <a:lstStyle/>
        <a:p>
          <a:endParaRPr lang="en-US"/>
        </a:p>
      </dgm:t>
    </dgm:pt>
    <dgm:pt modelId="{B47647C5-70B2-1F4A-A2AE-8F7ABE6E2977}" type="sibTrans" cxnId="{F80CC778-CEB9-C146-8D77-100CE6E4AA62}">
      <dgm:prSet/>
      <dgm:spPr/>
      <dgm:t>
        <a:bodyPr/>
        <a:lstStyle/>
        <a:p>
          <a:endParaRPr lang="en-US"/>
        </a:p>
      </dgm:t>
    </dgm:pt>
    <dgm:pt modelId="{0F6CB987-333A-464F-A981-878E87F2F60F}" type="pres">
      <dgm:prSet presAssocID="{59D1C2C4-A251-E842-B58A-9CA53FC93BBE}" presName="linear" presStyleCnt="0">
        <dgm:presLayoutVars>
          <dgm:dir/>
          <dgm:animLvl val="lvl"/>
          <dgm:resizeHandles val="exact"/>
        </dgm:presLayoutVars>
      </dgm:prSet>
      <dgm:spPr/>
    </dgm:pt>
    <dgm:pt modelId="{4627FB49-9BD6-374D-B6C5-3C16F5825B4F}" type="pres">
      <dgm:prSet presAssocID="{D1F682D0-4437-4644-9B70-0F1805C511E0}" presName="parentLin" presStyleCnt="0"/>
      <dgm:spPr/>
    </dgm:pt>
    <dgm:pt modelId="{49F4048E-B6E3-C74E-BC3A-DA0A873DD761}" type="pres">
      <dgm:prSet presAssocID="{D1F682D0-4437-4644-9B70-0F1805C511E0}" presName="parentLeftMargin" presStyleLbl="node1" presStyleIdx="0" presStyleCnt="5"/>
      <dgm:spPr/>
    </dgm:pt>
    <dgm:pt modelId="{EFCB0E7C-63B8-1A4A-971F-2EBC5F7112FA}" type="pres">
      <dgm:prSet presAssocID="{D1F682D0-4437-4644-9B70-0F1805C511E0}" presName="parentText" presStyleLbl="node1" presStyleIdx="0" presStyleCnt="5">
        <dgm:presLayoutVars>
          <dgm:chMax val="0"/>
          <dgm:bulletEnabled val="1"/>
        </dgm:presLayoutVars>
      </dgm:prSet>
      <dgm:spPr/>
    </dgm:pt>
    <dgm:pt modelId="{3732A326-4F66-D747-8F47-2E9A190A1FD6}" type="pres">
      <dgm:prSet presAssocID="{D1F682D0-4437-4644-9B70-0F1805C511E0}" presName="negativeSpace" presStyleCnt="0"/>
      <dgm:spPr/>
    </dgm:pt>
    <dgm:pt modelId="{01BBBFE4-29F7-6244-8C54-DF51AF2F57C7}" type="pres">
      <dgm:prSet presAssocID="{D1F682D0-4437-4644-9B70-0F1805C511E0}" presName="childText" presStyleLbl="conFgAcc1" presStyleIdx="0" presStyleCnt="5">
        <dgm:presLayoutVars>
          <dgm:bulletEnabled val="1"/>
        </dgm:presLayoutVars>
      </dgm:prSet>
      <dgm:spPr/>
    </dgm:pt>
    <dgm:pt modelId="{6352D987-CA92-0942-9DA5-FC2B04D36159}" type="pres">
      <dgm:prSet presAssocID="{985AB1D6-0BE5-C64A-8780-BD0F079C199E}" presName="spaceBetweenRectangles" presStyleCnt="0"/>
      <dgm:spPr/>
    </dgm:pt>
    <dgm:pt modelId="{13B2B723-44CF-F342-AC0F-D7E8A54D5885}" type="pres">
      <dgm:prSet presAssocID="{FBEA971E-6AD2-334D-B49F-A4E7DB949541}" presName="parentLin" presStyleCnt="0"/>
      <dgm:spPr/>
    </dgm:pt>
    <dgm:pt modelId="{6FD52D3B-8728-7D42-91AF-F4E8E9EA3681}" type="pres">
      <dgm:prSet presAssocID="{FBEA971E-6AD2-334D-B49F-A4E7DB949541}" presName="parentLeftMargin" presStyleLbl="node1" presStyleIdx="0" presStyleCnt="5"/>
      <dgm:spPr/>
    </dgm:pt>
    <dgm:pt modelId="{53DC37E4-EC38-B742-A32B-03A7A6AE9A9F}" type="pres">
      <dgm:prSet presAssocID="{FBEA971E-6AD2-334D-B49F-A4E7DB949541}" presName="parentText" presStyleLbl="node1" presStyleIdx="1" presStyleCnt="5">
        <dgm:presLayoutVars>
          <dgm:chMax val="0"/>
          <dgm:bulletEnabled val="1"/>
        </dgm:presLayoutVars>
      </dgm:prSet>
      <dgm:spPr/>
    </dgm:pt>
    <dgm:pt modelId="{A9B63809-129D-5441-A612-70E48357B5D3}" type="pres">
      <dgm:prSet presAssocID="{FBEA971E-6AD2-334D-B49F-A4E7DB949541}" presName="negativeSpace" presStyleCnt="0"/>
      <dgm:spPr/>
    </dgm:pt>
    <dgm:pt modelId="{4B71C2F4-65E0-C649-883B-20F06507E1CA}" type="pres">
      <dgm:prSet presAssocID="{FBEA971E-6AD2-334D-B49F-A4E7DB949541}" presName="childText" presStyleLbl="conFgAcc1" presStyleIdx="1" presStyleCnt="5">
        <dgm:presLayoutVars>
          <dgm:bulletEnabled val="1"/>
        </dgm:presLayoutVars>
      </dgm:prSet>
      <dgm:spPr/>
    </dgm:pt>
    <dgm:pt modelId="{075DBDBE-0A3F-1C45-9B4A-BD11B7CD9E7B}" type="pres">
      <dgm:prSet presAssocID="{493B06AB-4BF9-CC41-A17D-547B0D774DB4}" presName="spaceBetweenRectangles" presStyleCnt="0"/>
      <dgm:spPr/>
    </dgm:pt>
    <dgm:pt modelId="{5D415307-714C-CF47-8FDA-D0EDA021FD4A}" type="pres">
      <dgm:prSet presAssocID="{5EA7A267-B445-1E48-AB99-053EC66F9186}" presName="parentLin" presStyleCnt="0"/>
      <dgm:spPr/>
    </dgm:pt>
    <dgm:pt modelId="{1CF73672-7305-A748-AF97-47E98A2A0767}" type="pres">
      <dgm:prSet presAssocID="{5EA7A267-B445-1E48-AB99-053EC66F9186}" presName="parentLeftMargin" presStyleLbl="node1" presStyleIdx="1" presStyleCnt="5"/>
      <dgm:spPr/>
    </dgm:pt>
    <dgm:pt modelId="{95F11B4D-BA28-2847-BD1C-DFE10A6C2CD6}" type="pres">
      <dgm:prSet presAssocID="{5EA7A267-B445-1E48-AB99-053EC66F9186}" presName="parentText" presStyleLbl="node1" presStyleIdx="2" presStyleCnt="5">
        <dgm:presLayoutVars>
          <dgm:chMax val="0"/>
          <dgm:bulletEnabled val="1"/>
        </dgm:presLayoutVars>
      </dgm:prSet>
      <dgm:spPr/>
    </dgm:pt>
    <dgm:pt modelId="{3FF32E75-4691-8347-8047-3DF345F2470E}" type="pres">
      <dgm:prSet presAssocID="{5EA7A267-B445-1E48-AB99-053EC66F9186}" presName="negativeSpace" presStyleCnt="0"/>
      <dgm:spPr/>
    </dgm:pt>
    <dgm:pt modelId="{32CA8F2B-FF6A-8949-97BD-500F98598584}" type="pres">
      <dgm:prSet presAssocID="{5EA7A267-B445-1E48-AB99-053EC66F9186}" presName="childText" presStyleLbl="conFgAcc1" presStyleIdx="2" presStyleCnt="5">
        <dgm:presLayoutVars>
          <dgm:bulletEnabled val="1"/>
        </dgm:presLayoutVars>
      </dgm:prSet>
      <dgm:spPr/>
    </dgm:pt>
    <dgm:pt modelId="{FBB52203-F29A-7546-930D-3E4F174DBE56}" type="pres">
      <dgm:prSet presAssocID="{112F0BA6-3886-9A49-9ACA-9F1DB33EB3C2}" presName="spaceBetweenRectangles" presStyleCnt="0"/>
      <dgm:spPr/>
    </dgm:pt>
    <dgm:pt modelId="{EEB420DD-8D10-F249-9D36-E6E3B93D3D15}" type="pres">
      <dgm:prSet presAssocID="{FA4E8CB6-2F0D-7F42-9BC0-06FA95A7C05A}" presName="parentLin" presStyleCnt="0"/>
      <dgm:spPr/>
    </dgm:pt>
    <dgm:pt modelId="{F346103B-B74C-604B-8A06-9FC0377A05D9}" type="pres">
      <dgm:prSet presAssocID="{FA4E8CB6-2F0D-7F42-9BC0-06FA95A7C05A}" presName="parentLeftMargin" presStyleLbl="node1" presStyleIdx="2" presStyleCnt="5"/>
      <dgm:spPr/>
    </dgm:pt>
    <dgm:pt modelId="{306EEDFF-6E24-5A49-9230-DD2A9A85BEAA}" type="pres">
      <dgm:prSet presAssocID="{FA4E8CB6-2F0D-7F42-9BC0-06FA95A7C05A}" presName="parentText" presStyleLbl="node1" presStyleIdx="3" presStyleCnt="5">
        <dgm:presLayoutVars>
          <dgm:chMax val="0"/>
          <dgm:bulletEnabled val="1"/>
        </dgm:presLayoutVars>
      </dgm:prSet>
      <dgm:spPr/>
    </dgm:pt>
    <dgm:pt modelId="{B7F763BD-5CCC-7340-B5CA-A30F3659D43F}" type="pres">
      <dgm:prSet presAssocID="{FA4E8CB6-2F0D-7F42-9BC0-06FA95A7C05A}" presName="negativeSpace" presStyleCnt="0"/>
      <dgm:spPr/>
    </dgm:pt>
    <dgm:pt modelId="{16AAB934-B95A-474B-B4F7-735A1BB0A01F}" type="pres">
      <dgm:prSet presAssocID="{FA4E8CB6-2F0D-7F42-9BC0-06FA95A7C05A}" presName="childText" presStyleLbl="conFgAcc1" presStyleIdx="3" presStyleCnt="5">
        <dgm:presLayoutVars>
          <dgm:bulletEnabled val="1"/>
        </dgm:presLayoutVars>
      </dgm:prSet>
      <dgm:spPr/>
    </dgm:pt>
    <dgm:pt modelId="{24D76637-2244-484D-99AC-17085926E9D5}" type="pres">
      <dgm:prSet presAssocID="{24F46A9D-A836-B94B-9A14-BDE7402221CF}" presName="spaceBetweenRectangles" presStyleCnt="0"/>
      <dgm:spPr/>
    </dgm:pt>
    <dgm:pt modelId="{AAD2A159-9B13-E047-9DBA-7D92931D63B6}" type="pres">
      <dgm:prSet presAssocID="{23774858-4043-204D-9B77-6E7255C98FC0}" presName="parentLin" presStyleCnt="0"/>
      <dgm:spPr/>
    </dgm:pt>
    <dgm:pt modelId="{47219BD6-ED21-9746-A305-DBF693BC4B4C}" type="pres">
      <dgm:prSet presAssocID="{23774858-4043-204D-9B77-6E7255C98FC0}" presName="parentLeftMargin" presStyleLbl="node1" presStyleIdx="3" presStyleCnt="5"/>
      <dgm:spPr/>
    </dgm:pt>
    <dgm:pt modelId="{CA96B52C-C427-164B-A0AF-E47E7CA655F6}" type="pres">
      <dgm:prSet presAssocID="{23774858-4043-204D-9B77-6E7255C98FC0}" presName="parentText" presStyleLbl="node1" presStyleIdx="4" presStyleCnt="5">
        <dgm:presLayoutVars>
          <dgm:chMax val="0"/>
          <dgm:bulletEnabled val="1"/>
        </dgm:presLayoutVars>
      </dgm:prSet>
      <dgm:spPr/>
    </dgm:pt>
    <dgm:pt modelId="{6AE5C09A-0BDB-7944-BE1A-4A7BC89326E1}" type="pres">
      <dgm:prSet presAssocID="{23774858-4043-204D-9B77-6E7255C98FC0}" presName="negativeSpace" presStyleCnt="0"/>
      <dgm:spPr/>
    </dgm:pt>
    <dgm:pt modelId="{FE98EE8D-3289-8240-950E-173A66279211}" type="pres">
      <dgm:prSet presAssocID="{23774858-4043-204D-9B77-6E7255C98FC0}" presName="childText" presStyleLbl="conFgAcc1" presStyleIdx="4" presStyleCnt="5">
        <dgm:presLayoutVars>
          <dgm:bulletEnabled val="1"/>
        </dgm:presLayoutVars>
      </dgm:prSet>
      <dgm:spPr/>
    </dgm:pt>
  </dgm:ptLst>
  <dgm:cxnLst>
    <dgm:cxn modelId="{0EC32A07-CF4B-FE47-9918-C57C9F78A8C1}" type="presOf" srcId="{FBEA971E-6AD2-334D-B49F-A4E7DB949541}" destId="{53DC37E4-EC38-B742-A32B-03A7A6AE9A9F}" srcOrd="1" destOrd="0" presId="urn:microsoft.com/office/officeart/2005/8/layout/list1"/>
    <dgm:cxn modelId="{59845720-8108-0B44-9359-667410CE276D}" type="presOf" srcId="{FA4E8CB6-2F0D-7F42-9BC0-06FA95A7C05A}" destId="{F346103B-B74C-604B-8A06-9FC0377A05D9}" srcOrd="0" destOrd="0" presId="urn:microsoft.com/office/officeart/2005/8/layout/list1"/>
    <dgm:cxn modelId="{7BCFED20-042F-BB4D-838E-114D69109F5A}" type="presOf" srcId="{5EA7A267-B445-1E48-AB99-053EC66F9186}" destId="{1CF73672-7305-A748-AF97-47E98A2A0767}" srcOrd="0" destOrd="0" presId="urn:microsoft.com/office/officeart/2005/8/layout/list1"/>
    <dgm:cxn modelId="{D9249729-B5D1-BB40-BE96-2E80EBE1D40A}" srcId="{59D1C2C4-A251-E842-B58A-9CA53FC93BBE}" destId="{D1F682D0-4437-4644-9B70-0F1805C511E0}" srcOrd="0" destOrd="0" parTransId="{97233511-1B3A-0347-8D5C-583E5D7C35BA}" sibTransId="{985AB1D6-0BE5-C64A-8780-BD0F079C199E}"/>
    <dgm:cxn modelId="{5487EB5D-F856-FA40-B16F-D331A43278CB}" type="presOf" srcId="{D1F682D0-4437-4644-9B70-0F1805C511E0}" destId="{49F4048E-B6E3-C74E-BC3A-DA0A873DD761}" srcOrd="0" destOrd="0" presId="urn:microsoft.com/office/officeart/2005/8/layout/list1"/>
    <dgm:cxn modelId="{44006D61-70FA-BC4B-B505-2314704BFD93}" type="presOf" srcId="{23774858-4043-204D-9B77-6E7255C98FC0}" destId="{CA96B52C-C427-164B-A0AF-E47E7CA655F6}" srcOrd="1" destOrd="0" presId="urn:microsoft.com/office/officeart/2005/8/layout/list1"/>
    <dgm:cxn modelId="{B684C969-BA81-4241-A797-60E18308C3FB}" srcId="{59D1C2C4-A251-E842-B58A-9CA53FC93BBE}" destId="{FBEA971E-6AD2-334D-B49F-A4E7DB949541}" srcOrd="1" destOrd="0" parTransId="{D5629CAE-5559-6D42-8396-F940DB3B61F6}" sibTransId="{493B06AB-4BF9-CC41-A17D-547B0D774DB4}"/>
    <dgm:cxn modelId="{F72CC157-3592-7D45-891B-E8369176706C}" srcId="{59D1C2C4-A251-E842-B58A-9CA53FC93BBE}" destId="{FA4E8CB6-2F0D-7F42-9BC0-06FA95A7C05A}" srcOrd="3" destOrd="0" parTransId="{E3CEA618-F247-6048-849C-32158C08FAEF}" sibTransId="{24F46A9D-A836-B94B-9A14-BDE7402221CF}"/>
    <dgm:cxn modelId="{F80CC778-CEB9-C146-8D77-100CE6E4AA62}" srcId="{59D1C2C4-A251-E842-B58A-9CA53FC93BBE}" destId="{23774858-4043-204D-9B77-6E7255C98FC0}" srcOrd="4" destOrd="0" parTransId="{4CC4111B-A7C2-2F44-B705-F37135AEFDD0}" sibTransId="{B47647C5-70B2-1F4A-A2AE-8F7ABE6E2977}"/>
    <dgm:cxn modelId="{91260697-453C-E849-9A58-4A20DE25A0D3}" type="presOf" srcId="{D1F682D0-4437-4644-9B70-0F1805C511E0}" destId="{EFCB0E7C-63B8-1A4A-971F-2EBC5F7112FA}" srcOrd="1" destOrd="0" presId="urn:microsoft.com/office/officeart/2005/8/layout/list1"/>
    <dgm:cxn modelId="{060247A8-2A8D-604B-AB19-D660418445DA}" type="presOf" srcId="{FBEA971E-6AD2-334D-B49F-A4E7DB949541}" destId="{6FD52D3B-8728-7D42-91AF-F4E8E9EA3681}" srcOrd="0" destOrd="0" presId="urn:microsoft.com/office/officeart/2005/8/layout/list1"/>
    <dgm:cxn modelId="{3CE5A5A9-1CD0-A84B-98C4-61F0FFD71192}" type="presOf" srcId="{23774858-4043-204D-9B77-6E7255C98FC0}" destId="{47219BD6-ED21-9746-A305-DBF693BC4B4C}" srcOrd="0" destOrd="0" presId="urn:microsoft.com/office/officeart/2005/8/layout/list1"/>
    <dgm:cxn modelId="{32A273C0-F912-5347-9F1D-6429AE00025A}" srcId="{59D1C2C4-A251-E842-B58A-9CA53FC93BBE}" destId="{5EA7A267-B445-1E48-AB99-053EC66F9186}" srcOrd="2" destOrd="0" parTransId="{A3CF0019-CF13-C341-9E90-85F7761043A4}" sibTransId="{112F0BA6-3886-9A49-9ACA-9F1DB33EB3C2}"/>
    <dgm:cxn modelId="{DA2130C2-5D39-0E4D-88B6-D32F122DC9B6}" type="presOf" srcId="{FA4E8CB6-2F0D-7F42-9BC0-06FA95A7C05A}" destId="{306EEDFF-6E24-5A49-9230-DD2A9A85BEAA}" srcOrd="1" destOrd="0" presId="urn:microsoft.com/office/officeart/2005/8/layout/list1"/>
    <dgm:cxn modelId="{2FFD64E6-DC78-674C-B766-F87DFF7E25A1}" type="presOf" srcId="{5EA7A267-B445-1E48-AB99-053EC66F9186}" destId="{95F11B4D-BA28-2847-BD1C-DFE10A6C2CD6}" srcOrd="1" destOrd="0" presId="urn:microsoft.com/office/officeart/2005/8/layout/list1"/>
    <dgm:cxn modelId="{263755F7-5B8E-974E-8770-6C08264162FB}" type="presOf" srcId="{59D1C2C4-A251-E842-B58A-9CA53FC93BBE}" destId="{0F6CB987-333A-464F-A981-878E87F2F60F}" srcOrd="0" destOrd="0" presId="urn:microsoft.com/office/officeart/2005/8/layout/list1"/>
    <dgm:cxn modelId="{08413AFC-DFB6-EC43-A1F8-E105118D2A6E}" type="presParOf" srcId="{0F6CB987-333A-464F-A981-878E87F2F60F}" destId="{4627FB49-9BD6-374D-B6C5-3C16F5825B4F}" srcOrd="0" destOrd="0" presId="urn:microsoft.com/office/officeart/2005/8/layout/list1"/>
    <dgm:cxn modelId="{AA78BD31-65A6-224E-A6E6-8F142DDC3B64}" type="presParOf" srcId="{4627FB49-9BD6-374D-B6C5-3C16F5825B4F}" destId="{49F4048E-B6E3-C74E-BC3A-DA0A873DD761}" srcOrd="0" destOrd="0" presId="urn:microsoft.com/office/officeart/2005/8/layout/list1"/>
    <dgm:cxn modelId="{D499AFB5-FEAE-6D49-B960-A6FAC40C9A41}" type="presParOf" srcId="{4627FB49-9BD6-374D-B6C5-3C16F5825B4F}" destId="{EFCB0E7C-63B8-1A4A-971F-2EBC5F7112FA}" srcOrd="1" destOrd="0" presId="urn:microsoft.com/office/officeart/2005/8/layout/list1"/>
    <dgm:cxn modelId="{D9FAA5C3-BD22-B04C-88B2-424DF53702FE}" type="presParOf" srcId="{0F6CB987-333A-464F-A981-878E87F2F60F}" destId="{3732A326-4F66-D747-8F47-2E9A190A1FD6}" srcOrd="1" destOrd="0" presId="urn:microsoft.com/office/officeart/2005/8/layout/list1"/>
    <dgm:cxn modelId="{3C11856D-21F7-C64E-A112-DC2ADA3D07A5}" type="presParOf" srcId="{0F6CB987-333A-464F-A981-878E87F2F60F}" destId="{01BBBFE4-29F7-6244-8C54-DF51AF2F57C7}" srcOrd="2" destOrd="0" presId="urn:microsoft.com/office/officeart/2005/8/layout/list1"/>
    <dgm:cxn modelId="{B267FF2C-40C9-554D-8CB0-6892F68B214F}" type="presParOf" srcId="{0F6CB987-333A-464F-A981-878E87F2F60F}" destId="{6352D987-CA92-0942-9DA5-FC2B04D36159}" srcOrd="3" destOrd="0" presId="urn:microsoft.com/office/officeart/2005/8/layout/list1"/>
    <dgm:cxn modelId="{356EB105-F3EA-C349-A6FB-859AAF6FC7E5}" type="presParOf" srcId="{0F6CB987-333A-464F-A981-878E87F2F60F}" destId="{13B2B723-44CF-F342-AC0F-D7E8A54D5885}" srcOrd="4" destOrd="0" presId="urn:microsoft.com/office/officeart/2005/8/layout/list1"/>
    <dgm:cxn modelId="{1C7B6DB8-C07C-204C-8E21-FF60FA7AD5D2}" type="presParOf" srcId="{13B2B723-44CF-F342-AC0F-D7E8A54D5885}" destId="{6FD52D3B-8728-7D42-91AF-F4E8E9EA3681}" srcOrd="0" destOrd="0" presId="urn:microsoft.com/office/officeart/2005/8/layout/list1"/>
    <dgm:cxn modelId="{D2737236-1DD3-C84B-96CC-1A024E0B33C1}" type="presParOf" srcId="{13B2B723-44CF-F342-AC0F-D7E8A54D5885}" destId="{53DC37E4-EC38-B742-A32B-03A7A6AE9A9F}" srcOrd="1" destOrd="0" presId="urn:microsoft.com/office/officeart/2005/8/layout/list1"/>
    <dgm:cxn modelId="{1FF3D960-34D7-DC4A-9F20-1287F6823E75}" type="presParOf" srcId="{0F6CB987-333A-464F-A981-878E87F2F60F}" destId="{A9B63809-129D-5441-A612-70E48357B5D3}" srcOrd="5" destOrd="0" presId="urn:microsoft.com/office/officeart/2005/8/layout/list1"/>
    <dgm:cxn modelId="{BF9EED03-0D89-444F-B0FA-E8A2FF1578E6}" type="presParOf" srcId="{0F6CB987-333A-464F-A981-878E87F2F60F}" destId="{4B71C2F4-65E0-C649-883B-20F06507E1CA}" srcOrd="6" destOrd="0" presId="urn:microsoft.com/office/officeart/2005/8/layout/list1"/>
    <dgm:cxn modelId="{F28AE73F-E62A-A54C-B742-F89E2805452C}" type="presParOf" srcId="{0F6CB987-333A-464F-A981-878E87F2F60F}" destId="{075DBDBE-0A3F-1C45-9B4A-BD11B7CD9E7B}" srcOrd="7" destOrd="0" presId="urn:microsoft.com/office/officeart/2005/8/layout/list1"/>
    <dgm:cxn modelId="{88BA8476-7FFF-A249-B2A3-8A2E2EAB824F}" type="presParOf" srcId="{0F6CB987-333A-464F-A981-878E87F2F60F}" destId="{5D415307-714C-CF47-8FDA-D0EDA021FD4A}" srcOrd="8" destOrd="0" presId="urn:microsoft.com/office/officeart/2005/8/layout/list1"/>
    <dgm:cxn modelId="{CDBE9F13-9401-3041-9669-6CA0BCD0F31A}" type="presParOf" srcId="{5D415307-714C-CF47-8FDA-D0EDA021FD4A}" destId="{1CF73672-7305-A748-AF97-47E98A2A0767}" srcOrd="0" destOrd="0" presId="urn:microsoft.com/office/officeart/2005/8/layout/list1"/>
    <dgm:cxn modelId="{D19F65C6-C099-9B42-BE8C-8781DC444550}" type="presParOf" srcId="{5D415307-714C-CF47-8FDA-D0EDA021FD4A}" destId="{95F11B4D-BA28-2847-BD1C-DFE10A6C2CD6}" srcOrd="1" destOrd="0" presId="urn:microsoft.com/office/officeart/2005/8/layout/list1"/>
    <dgm:cxn modelId="{0ACA1861-12B9-934E-A126-2912F670DC7B}" type="presParOf" srcId="{0F6CB987-333A-464F-A981-878E87F2F60F}" destId="{3FF32E75-4691-8347-8047-3DF345F2470E}" srcOrd="9" destOrd="0" presId="urn:microsoft.com/office/officeart/2005/8/layout/list1"/>
    <dgm:cxn modelId="{E8AC2807-4412-4D47-899E-9D150E7E3B3E}" type="presParOf" srcId="{0F6CB987-333A-464F-A981-878E87F2F60F}" destId="{32CA8F2B-FF6A-8949-97BD-500F98598584}" srcOrd="10" destOrd="0" presId="urn:microsoft.com/office/officeart/2005/8/layout/list1"/>
    <dgm:cxn modelId="{5CD836CA-7616-F64F-9FA7-48047BB77D1B}" type="presParOf" srcId="{0F6CB987-333A-464F-A981-878E87F2F60F}" destId="{FBB52203-F29A-7546-930D-3E4F174DBE56}" srcOrd="11" destOrd="0" presId="urn:microsoft.com/office/officeart/2005/8/layout/list1"/>
    <dgm:cxn modelId="{6AE71CC9-AEBF-904C-B4F7-D48D48BD0ADC}" type="presParOf" srcId="{0F6CB987-333A-464F-A981-878E87F2F60F}" destId="{EEB420DD-8D10-F249-9D36-E6E3B93D3D15}" srcOrd="12" destOrd="0" presId="urn:microsoft.com/office/officeart/2005/8/layout/list1"/>
    <dgm:cxn modelId="{9AAA119C-E598-C343-9CAF-9710B9835D9B}" type="presParOf" srcId="{EEB420DD-8D10-F249-9D36-E6E3B93D3D15}" destId="{F346103B-B74C-604B-8A06-9FC0377A05D9}" srcOrd="0" destOrd="0" presId="urn:microsoft.com/office/officeart/2005/8/layout/list1"/>
    <dgm:cxn modelId="{BD53AB29-6379-7A4E-AF28-4D41BEE1D1D3}" type="presParOf" srcId="{EEB420DD-8D10-F249-9D36-E6E3B93D3D15}" destId="{306EEDFF-6E24-5A49-9230-DD2A9A85BEAA}" srcOrd="1" destOrd="0" presId="urn:microsoft.com/office/officeart/2005/8/layout/list1"/>
    <dgm:cxn modelId="{A08E839C-EB08-2049-A128-21E71F918D42}" type="presParOf" srcId="{0F6CB987-333A-464F-A981-878E87F2F60F}" destId="{B7F763BD-5CCC-7340-B5CA-A30F3659D43F}" srcOrd="13" destOrd="0" presId="urn:microsoft.com/office/officeart/2005/8/layout/list1"/>
    <dgm:cxn modelId="{90A8DFBC-0812-DF45-829B-632742B70B21}" type="presParOf" srcId="{0F6CB987-333A-464F-A981-878E87F2F60F}" destId="{16AAB934-B95A-474B-B4F7-735A1BB0A01F}" srcOrd="14" destOrd="0" presId="urn:microsoft.com/office/officeart/2005/8/layout/list1"/>
    <dgm:cxn modelId="{01F0CA18-0A76-B447-8168-9D63F1CF5756}" type="presParOf" srcId="{0F6CB987-333A-464F-A981-878E87F2F60F}" destId="{24D76637-2244-484D-99AC-17085926E9D5}" srcOrd="15" destOrd="0" presId="urn:microsoft.com/office/officeart/2005/8/layout/list1"/>
    <dgm:cxn modelId="{B61C906D-6471-004A-88F5-9F18924429B4}" type="presParOf" srcId="{0F6CB987-333A-464F-A981-878E87F2F60F}" destId="{AAD2A159-9B13-E047-9DBA-7D92931D63B6}" srcOrd="16" destOrd="0" presId="urn:microsoft.com/office/officeart/2005/8/layout/list1"/>
    <dgm:cxn modelId="{86C6A0AA-907F-C147-9BC6-D04D64922F3F}" type="presParOf" srcId="{AAD2A159-9B13-E047-9DBA-7D92931D63B6}" destId="{47219BD6-ED21-9746-A305-DBF693BC4B4C}" srcOrd="0" destOrd="0" presId="urn:microsoft.com/office/officeart/2005/8/layout/list1"/>
    <dgm:cxn modelId="{3E14C468-E4A1-ED46-9D34-8D29D8EB94C5}" type="presParOf" srcId="{AAD2A159-9B13-E047-9DBA-7D92931D63B6}" destId="{CA96B52C-C427-164B-A0AF-E47E7CA655F6}" srcOrd="1" destOrd="0" presId="urn:microsoft.com/office/officeart/2005/8/layout/list1"/>
    <dgm:cxn modelId="{C2D88A5D-F9AA-564C-A9CB-50ECC49B4C9F}" type="presParOf" srcId="{0F6CB987-333A-464F-A981-878E87F2F60F}" destId="{6AE5C09A-0BDB-7944-BE1A-4A7BC89326E1}" srcOrd="17" destOrd="0" presId="urn:microsoft.com/office/officeart/2005/8/layout/list1"/>
    <dgm:cxn modelId="{5574AF9D-817C-8C41-9C4E-30C0FF358194}" type="presParOf" srcId="{0F6CB987-333A-464F-A981-878E87F2F60F}" destId="{FE98EE8D-3289-8240-950E-173A66279211}"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12D4FB-A7C0-434D-8A7A-10B5A659E5D6}"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E3EEE492-BF6A-3A4F-9B0D-7D6091860A5F}">
      <dgm:prSet/>
      <dgm:spPr/>
      <dgm:t>
        <a:bodyPr/>
        <a:lstStyle/>
        <a:p>
          <a:r>
            <a:rPr lang="en-US"/>
            <a:t>Should:</a:t>
          </a:r>
          <a:endParaRPr lang="en-CA"/>
        </a:p>
      </dgm:t>
    </dgm:pt>
    <dgm:pt modelId="{8043D4F4-3B04-4F4F-B8DD-8FB1946A6B65}" type="parTrans" cxnId="{456E676E-6919-3D4A-9004-DE5BADCBFD1F}">
      <dgm:prSet/>
      <dgm:spPr/>
      <dgm:t>
        <a:bodyPr/>
        <a:lstStyle/>
        <a:p>
          <a:endParaRPr lang="en-US"/>
        </a:p>
      </dgm:t>
    </dgm:pt>
    <dgm:pt modelId="{BE556697-DFE7-2C4F-8D23-50FDD1BC66B4}" type="sibTrans" cxnId="{456E676E-6919-3D4A-9004-DE5BADCBFD1F}">
      <dgm:prSet/>
      <dgm:spPr/>
      <dgm:t>
        <a:bodyPr/>
        <a:lstStyle/>
        <a:p>
          <a:endParaRPr lang="en-US"/>
        </a:p>
      </dgm:t>
    </dgm:pt>
    <dgm:pt modelId="{6D7C6BF3-3BBB-6641-8284-FD3040CC963E}">
      <dgm:prSet/>
      <dgm:spPr/>
      <dgm:t>
        <a:bodyPr/>
        <a:lstStyle/>
        <a:p>
          <a:r>
            <a:rPr lang="en-US" dirty="0"/>
            <a:t>Start with letter or number, not period nor hyphen</a:t>
          </a:r>
          <a:endParaRPr lang="en-CA" dirty="0"/>
        </a:p>
      </dgm:t>
    </dgm:pt>
    <dgm:pt modelId="{066E30B2-134B-A946-992B-4A411B926E65}" type="parTrans" cxnId="{8B23FF55-FCAB-1B4A-92FD-AD14371948C9}">
      <dgm:prSet/>
      <dgm:spPr/>
      <dgm:t>
        <a:bodyPr/>
        <a:lstStyle/>
        <a:p>
          <a:endParaRPr lang="en-US"/>
        </a:p>
      </dgm:t>
    </dgm:pt>
    <dgm:pt modelId="{9AB3ACA0-E143-A248-994F-C5E83B8311B1}" type="sibTrans" cxnId="{8B23FF55-FCAB-1B4A-92FD-AD14371948C9}">
      <dgm:prSet/>
      <dgm:spPr/>
      <dgm:t>
        <a:bodyPr/>
        <a:lstStyle/>
        <a:p>
          <a:endParaRPr lang="en-US"/>
        </a:p>
      </dgm:t>
    </dgm:pt>
    <dgm:pt modelId="{3DE3E430-5152-1D40-9933-B8D34B0EAF9D}">
      <dgm:prSet/>
      <dgm:spPr/>
      <dgm:t>
        <a:bodyPr/>
        <a:lstStyle/>
        <a:p>
          <a:r>
            <a:rPr lang="en-US"/>
            <a:t>Cannot:</a:t>
          </a:r>
          <a:endParaRPr lang="en-CA"/>
        </a:p>
      </dgm:t>
    </dgm:pt>
    <dgm:pt modelId="{0F49B118-D14B-674F-ABF9-144A138DB31D}" type="parTrans" cxnId="{C0DB7568-111E-E845-95FA-516604464693}">
      <dgm:prSet/>
      <dgm:spPr/>
      <dgm:t>
        <a:bodyPr/>
        <a:lstStyle/>
        <a:p>
          <a:endParaRPr lang="en-US"/>
        </a:p>
      </dgm:t>
    </dgm:pt>
    <dgm:pt modelId="{BF91601A-86AF-B648-85F1-FB2BCAF39E7F}" type="sibTrans" cxnId="{C0DB7568-111E-E845-95FA-516604464693}">
      <dgm:prSet/>
      <dgm:spPr/>
      <dgm:t>
        <a:bodyPr/>
        <a:lstStyle/>
        <a:p>
          <a:endParaRPr lang="en-US"/>
        </a:p>
      </dgm:t>
    </dgm:pt>
    <dgm:pt modelId="{E3D188F1-4261-CC4A-B7EB-D6EDBDB8E6C9}">
      <dgm:prSet/>
      <dgm:spPr/>
      <dgm:t>
        <a:bodyPr/>
        <a:lstStyle/>
        <a:p>
          <a:r>
            <a:rPr lang="en-US"/>
            <a:t>Have a hyphen or period next to each other</a:t>
          </a:r>
          <a:endParaRPr lang="en-CA"/>
        </a:p>
      </dgm:t>
    </dgm:pt>
    <dgm:pt modelId="{F7B1C611-7624-9944-A93D-D0F9F964427F}" type="parTrans" cxnId="{6363C5E5-5C6F-664A-967C-2841F4E5C763}">
      <dgm:prSet/>
      <dgm:spPr/>
      <dgm:t>
        <a:bodyPr/>
        <a:lstStyle/>
        <a:p>
          <a:endParaRPr lang="en-US"/>
        </a:p>
      </dgm:t>
    </dgm:pt>
    <dgm:pt modelId="{48BA8284-56DB-5547-9142-7118CCD1AE9A}" type="sibTrans" cxnId="{6363C5E5-5C6F-664A-967C-2841F4E5C763}">
      <dgm:prSet/>
      <dgm:spPr/>
      <dgm:t>
        <a:bodyPr/>
        <a:lstStyle/>
        <a:p>
          <a:endParaRPr lang="en-US"/>
        </a:p>
      </dgm:t>
    </dgm:pt>
    <dgm:pt modelId="{E0B4E86F-E6FB-BD44-96DF-A3DD9DC5D286}">
      <dgm:prSet/>
      <dgm:spPr/>
      <dgm:t>
        <a:bodyPr/>
        <a:lstStyle/>
        <a:p>
          <a:r>
            <a:rPr lang="en-US"/>
            <a:t>Be an IP address format</a:t>
          </a:r>
          <a:endParaRPr lang="en-CA"/>
        </a:p>
      </dgm:t>
    </dgm:pt>
    <dgm:pt modelId="{758A0E0C-9556-AA4A-9D8D-FA132EF757F7}" type="parTrans" cxnId="{A2DC5D82-1A16-1D4A-A78F-789C4D09A71E}">
      <dgm:prSet/>
      <dgm:spPr/>
      <dgm:t>
        <a:bodyPr/>
        <a:lstStyle/>
        <a:p>
          <a:endParaRPr lang="en-US"/>
        </a:p>
      </dgm:t>
    </dgm:pt>
    <dgm:pt modelId="{933A41F0-736C-054F-9572-90357E96F4FB}" type="sibTrans" cxnId="{A2DC5D82-1A16-1D4A-A78F-789C4D09A71E}">
      <dgm:prSet/>
      <dgm:spPr/>
      <dgm:t>
        <a:bodyPr/>
        <a:lstStyle/>
        <a:p>
          <a:endParaRPr lang="en-US"/>
        </a:p>
      </dgm:t>
    </dgm:pt>
    <dgm:pt modelId="{F35DADA6-0D50-4A42-A91B-81915426CA5A}" type="pres">
      <dgm:prSet presAssocID="{7612D4FB-A7C0-434D-8A7A-10B5A659E5D6}" presName="linear" presStyleCnt="0">
        <dgm:presLayoutVars>
          <dgm:dir/>
          <dgm:animLvl val="lvl"/>
          <dgm:resizeHandles val="exact"/>
        </dgm:presLayoutVars>
      </dgm:prSet>
      <dgm:spPr/>
    </dgm:pt>
    <dgm:pt modelId="{08339373-B6F7-CB41-B08C-BC72462A6A82}" type="pres">
      <dgm:prSet presAssocID="{E3EEE492-BF6A-3A4F-9B0D-7D6091860A5F}" presName="parentLin" presStyleCnt="0"/>
      <dgm:spPr/>
    </dgm:pt>
    <dgm:pt modelId="{E37443E4-DFA5-AF4D-9AAB-A275499B4727}" type="pres">
      <dgm:prSet presAssocID="{E3EEE492-BF6A-3A4F-9B0D-7D6091860A5F}" presName="parentLeftMargin" presStyleLbl="node1" presStyleIdx="0" presStyleCnt="2"/>
      <dgm:spPr/>
    </dgm:pt>
    <dgm:pt modelId="{7D0BBFC0-1634-3845-BE26-01122311463B}" type="pres">
      <dgm:prSet presAssocID="{E3EEE492-BF6A-3A4F-9B0D-7D6091860A5F}" presName="parentText" presStyleLbl="node1" presStyleIdx="0" presStyleCnt="2">
        <dgm:presLayoutVars>
          <dgm:chMax val="0"/>
          <dgm:bulletEnabled val="1"/>
        </dgm:presLayoutVars>
      </dgm:prSet>
      <dgm:spPr/>
    </dgm:pt>
    <dgm:pt modelId="{8C27419D-7334-A14B-BC8E-43E68766B55C}" type="pres">
      <dgm:prSet presAssocID="{E3EEE492-BF6A-3A4F-9B0D-7D6091860A5F}" presName="negativeSpace" presStyleCnt="0"/>
      <dgm:spPr/>
    </dgm:pt>
    <dgm:pt modelId="{6D985401-5C24-6B42-8B98-4EF46FB20B7E}" type="pres">
      <dgm:prSet presAssocID="{E3EEE492-BF6A-3A4F-9B0D-7D6091860A5F}" presName="childText" presStyleLbl="conFgAcc1" presStyleIdx="0" presStyleCnt="2">
        <dgm:presLayoutVars>
          <dgm:bulletEnabled val="1"/>
        </dgm:presLayoutVars>
      </dgm:prSet>
      <dgm:spPr/>
    </dgm:pt>
    <dgm:pt modelId="{BBDA86D5-92FE-5D4C-9A4F-5BE5366073F7}" type="pres">
      <dgm:prSet presAssocID="{BE556697-DFE7-2C4F-8D23-50FDD1BC66B4}" presName="spaceBetweenRectangles" presStyleCnt="0"/>
      <dgm:spPr/>
    </dgm:pt>
    <dgm:pt modelId="{093E3313-965F-4744-B83F-C856FE4F914D}" type="pres">
      <dgm:prSet presAssocID="{3DE3E430-5152-1D40-9933-B8D34B0EAF9D}" presName="parentLin" presStyleCnt="0"/>
      <dgm:spPr/>
    </dgm:pt>
    <dgm:pt modelId="{C4383C86-30EB-A241-B9F8-46CBD8A75776}" type="pres">
      <dgm:prSet presAssocID="{3DE3E430-5152-1D40-9933-B8D34B0EAF9D}" presName="parentLeftMargin" presStyleLbl="node1" presStyleIdx="0" presStyleCnt="2"/>
      <dgm:spPr/>
    </dgm:pt>
    <dgm:pt modelId="{BFC74D17-7159-C14C-9B33-8CD07675BEA7}" type="pres">
      <dgm:prSet presAssocID="{3DE3E430-5152-1D40-9933-B8D34B0EAF9D}" presName="parentText" presStyleLbl="node1" presStyleIdx="1" presStyleCnt="2">
        <dgm:presLayoutVars>
          <dgm:chMax val="0"/>
          <dgm:bulletEnabled val="1"/>
        </dgm:presLayoutVars>
      </dgm:prSet>
      <dgm:spPr/>
    </dgm:pt>
    <dgm:pt modelId="{1304D096-7AE5-E441-8323-2A32D495487A}" type="pres">
      <dgm:prSet presAssocID="{3DE3E430-5152-1D40-9933-B8D34B0EAF9D}" presName="negativeSpace" presStyleCnt="0"/>
      <dgm:spPr/>
    </dgm:pt>
    <dgm:pt modelId="{F3C9BCA9-6CB3-0947-ACEB-30692066132C}" type="pres">
      <dgm:prSet presAssocID="{3DE3E430-5152-1D40-9933-B8D34B0EAF9D}" presName="childText" presStyleLbl="conFgAcc1" presStyleIdx="1" presStyleCnt="2">
        <dgm:presLayoutVars>
          <dgm:bulletEnabled val="1"/>
        </dgm:presLayoutVars>
      </dgm:prSet>
      <dgm:spPr/>
    </dgm:pt>
  </dgm:ptLst>
  <dgm:cxnLst>
    <dgm:cxn modelId="{C5B7191A-B205-8B4D-9111-9376179A9A20}" type="presOf" srcId="{7612D4FB-A7C0-434D-8A7A-10B5A659E5D6}" destId="{F35DADA6-0D50-4A42-A91B-81915426CA5A}" srcOrd="0" destOrd="0" presId="urn:microsoft.com/office/officeart/2005/8/layout/list1"/>
    <dgm:cxn modelId="{C4AADB1A-E4A1-424C-8AC2-0E276D3454F4}" type="presOf" srcId="{6D7C6BF3-3BBB-6641-8284-FD3040CC963E}" destId="{6D985401-5C24-6B42-8B98-4EF46FB20B7E}" srcOrd="0" destOrd="0" presId="urn:microsoft.com/office/officeart/2005/8/layout/list1"/>
    <dgm:cxn modelId="{FAD0D73C-7783-BB46-A6DA-580D62BB3C8C}" type="presOf" srcId="{E3EEE492-BF6A-3A4F-9B0D-7D6091860A5F}" destId="{E37443E4-DFA5-AF4D-9AAB-A275499B4727}" srcOrd="0" destOrd="0" presId="urn:microsoft.com/office/officeart/2005/8/layout/list1"/>
    <dgm:cxn modelId="{C0DB7568-111E-E845-95FA-516604464693}" srcId="{7612D4FB-A7C0-434D-8A7A-10B5A659E5D6}" destId="{3DE3E430-5152-1D40-9933-B8D34B0EAF9D}" srcOrd="1" destOrd="0" parTransId="{0F49B118-D14B-674F-ABF9-144A138DB31D}" sibTransId="{BF91601A-86AF-B648-85F1-FB2BCAF39E7F}"/>
    <dgm:cxn modelId="{C260B969-F936-1B4D-805F-C0FF9215E7A3}" type="presOf" srcId="{3DE3E430-5152-1D40-9933-B8D34B0EAF9D}" destId="{BFC74D17-7159-C14C-9B33-8CD07675BEA7}" srcOrd="1" destOrd="0" presId="urn:microsoft.com/office/officeart/2005/8/layout/list1"/>
    <dgm:cxn modelId="{456E676E-6919-3D4A-9004-DE5BADCBFD1F}" srcId="{7612D4FB-A7C0-434D-8A7A-10B5A659E5D6}" destId="{E3EEE492-BF6A-3A4F-9B0D-7D6091860A5F}" srcOrd="0" destOrd="0" parTransId="{8043D4F4-3B04-4F4F-B8DD-8FB1946A6B65}" sibTransId="{BE556697-DFE7-2C4F-8D23-50FDD1BC66B4}"/>
    <dgm:cxn modelId="{8B23FF55-FCAB-1B4A-92FD-AD14371948C9}" srcId="{E3EEE492-BF6A-3A4F-9B0D-7D6091860A5F}" destId="{6D7C6BF3-3BBB-6641-8284-FD3040CC963E}" srcOrd="0" destOrd="0" parTransId="{066E30B2-134B-A946-992B-4A411B926E65}" sibTransId="{9AB3ACA0-E143-A248-994F-C5E83B8311B1}"/>
    <dgm:cxn modelId="{E0213878-ACC7-2B43-8211-C48D216A7328}" type="presOf" srcId="{E3EEE492-BF6A-3A4F-9B0D-7D6091860A5F}" destId="{7D0BBFC0-1634-3845-BE26-01122311463B}" srcOrd="1" destOrd="0" presId="urn:microsoft.com/office/officeart/2005/8/layout/list1"/>
    <dgm:cxn modelId="{A2DC5D82-1A16-1D4A-A78F-789C4D09A71E}" srcId="{3DE3E430-5152-1D40-9933-B8D34B0EAF9D}" destId="{E0B4E86F-E6FB-BD44-96DF-A3DD9DC5D286}" srcOrd="1" destOrd="0" parTransId="{758A0E0C-9556-AA4A-9D8D-FA132EF757F7}" sibTransId="{933A41F0-736C-054F-9572-90357E96F4FB}"/>
    <dgm:cxn modelId="{3F72E386-1855-F248-B9B7-AA6A98AE02B8}" type="presOf" srcId="{E0B4E86F-E6FB-BD44-96DF-A3DD9DC5D286}" destId="{F3C9BCA9-6CB3-0947-ACEB-30692066132C}" srcOrd="0" destOrd="1" presId="urn:microsoft.com/office/officeart/2005/8/layout/list1"/>
    <dgm:cxn modelId="{A7B26BA9-D935-CC4B-9E74-D44A5FA45536}" type="presOf" srcId="{3DE3E430-5152-1D40-9933-B8D34B0EAF9D}" destId="{C4383C86-30EB-A241-B9F8-46CBD8A75776}" srcOrd="0" destOrd="0" presId="urn:microsoft.com/office/officeart/2005/8/layout/list1"/>
    <dgm:cxn modelId="{84E65FD5-3E67-D24C-B6EF-AF77EF219DE6}" type="presOf" srcId="{E3D188F1-4261-CC4A-B7EB-D6EDBDB8E6C9}" destId="{F3C9BCA9-6CB3-0947-ACEB-30692066132C}" srcOrd="0" destOrd="0" presId="urn:microsoft.com/office/officeart/2005/8/layout/list1"/>
    <dgm:cxn modelId="{6363C5E5-5C6F-664A-967C-2841F4E5C763}" srcId="{3DE3E430-5152-1D40-9933-B8D34B0EAF9D}" destId="{E3D188F1-4261-CC4A-B7EB-D6EDBDB8E6C9}" srcOrd="0" destOrd="0" parTransId="{F7B1C611-7624-9944-A93D-D0F9F964427F}" sibTransId="{48BA8284-56DB-5547-9142-7118CCD1AE9A}"/>
    <dgm:cxn modelId="{BAD27E28-5193-CE4D-93BD-1DB0E6A82CAD}" type="presParOf" srcId="{F35DADA6-0D50-4A42-A91B-81915426CA5A}" destId="{08339373-B6F7-CB41-B08C-BC72462A6A82}" srcOrd="0" destOrd="0" presId="urn:microsoft.com/office/officeart/2005/8/layout/list1"/>
    <dgm:cxn modelId="{42B1338B-0307-7E41-B388-CE75B8D9F827}" type="presParOf" srcId="{08339373-B6F7-CB41-B08C-BC72462A6A82}" destId="{E37443E4-DFA5-AF4D-9AAB-A275499B4727}" srcOrd="0" destOrd="0" presId="urn:microsoft.com/office/officeart/2005/8/layout/list1"/>
    <dgm:cxn modelId="{0C013E42-42D7-C945-A374-5001EF8E57FC}" type="presParOf" srcId="{08339373-B6F7-CB41-B08C-BC72462A6A82}" destId="{7D0BBFC0-1634-3845-BE26-01122311463B}" srcOrd="1" destOrd="0" presId="urn:microsoft.com/office/officeart/2005/8/layout/list1"/>
    <dgm:cxn modelId="{8EEA6711-841F-C94B-B289-4EBB99AE9A8E}" type="presParOf" srcId="{F35DADA6-0D50-4A42-A91B-81915426CA5A}" destId="{8C27419D-7334-A14B-BC8E-43E68766B55C}" srcOrd="1" destOrd="0" presId="urn:microsoft.com/office/officeart/2005/8/layout/list1"/>
    <dgm:cxn modelId="{8367F2D8-61D7-5C42-8326-F4B01EBB6634}" type="presParOf" srcId="{F35DADA6-0D50-4A42-A91B-81915426CA5A}" destId="{6D985401-5C24-6B42-8B98-4EF46FB20B7E}" srcOrd="2" destOrd="0" presId="urn:microsoft.com/office/officeart/2005/8/layout/list1"/>
    <dgm:cxn modelId="{757822D5-D105-7C45-BFE0-848C69CC8162}" type="presParOf" srcId="{F35DADA6-0D50-4A42-A91B-81915426CA5A}" destId="{BBDA86D5-92FE-5D4C-9A4F-5BE5366073F7}" srcOrd="3" destOrd="0" presId="urn:microsoft.com/office/officeart/2005/8/layout/list1"/>
    <dgm:cxn modelId="{D0F2F1FB-692C-2043-813B-1E9494FF4772}" type="presParOf" srcId="{F35DADA6-0D50-4A42-A91B-81915426CA5A}" destId="{093E3313-965F-4744-B83F-C856FE4F914D}" srcOrd="4" destOrd="0" presId="urn:microsoft.com/office/officeart/2005/8/layout/list1"/>
    <dgm:cxn modelId="{2A8611E4-A4DB-CA48-8137-80B143C40AE9}" type="presParOf" srcId="{093E3313-965F-4744-B83F-C856FE4F914D}" destId="{C4383C86-30EB-A241-B9F8-46CBD8A75776}" srcOrd="0" destOrd="0" presId="urn:microsoft.com/office/officeart/2005/8/layout/list1"/>
    <dgm:cxn modelId="{92D63E52-3A8F-EF40-A33A-72A342D8B953}" type="presParOf" srcId="{093E3313-965F-4744-B83F-C856FE4F914D}" destId="{BFC74D17-7159-C14C-9B33-8CD07675BEA7}" srcOrd="1" destOrd="0" presId="urn:microsoft.com/office/officeart/2005/8/layout/list1"/>
    <dgm:cxn modelId="{4A2604DE-8F3C-224E-89DA-3C8F2553B677}" type="presParOf" srcId="{F35DADA6-0D50-4A42-A91B-81915426CA5A}" destId="{1304D096-7AE5-E441-8323-2A32D495487A}" srcOrd="5" destOrd="0" presId="urn:microsoft.com/office/officeart/2005/8/layout/list1"/>
    <dgm:cxn modelId="{108873AD-36F1-A048-9090-C386B85BC77F}" type="presParOf" srcId="{F35DADA6-0D50-4A42-A91B-81915426CA5A}" destId="{F3C9BCA9-6CB3-0947-ACEB-30692066132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548DE5-5D6E-184A-956A-2C9917C9D59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1D7BEFE9-6B63-BA46-B616-1F3F66D61EEA}">
      <dgm:prSet/>
      <dgm:spPr/>
      <dgm:t>
        <a:bodyPr/>
        <a:lstStyle/>
        <a:p>
          <a:r>
            <a:rPr lang="en-US"/>
            <a:t>Users</a:t>
          </a:r>
          <a:endParaRPr lang="en-CA"/>
        </a:p>
      </dgm:t>
    </dgm:pt>
    <dgm:pt modelId="{FFDDA5CC-FC91-C843-8AB9-6C18D2AC1247}" type="parTrans" cxnId="{F8D65723-B83E-D347-BA9D-6CF254BFDE20}">
      <dgm:prSet/>
      <dgm:spPr/>
      <dgm:t>
        <a:bodyPr/>
        <a:lstStyle/>
        <a:p>
          <a:endParaRPr lang="en-US"/>
        </a:p>
      </dgm:t>
    </dgm:pt>
    <dgm:pt modelId="{B69AF320-18AE-304E-B944-5F41D175469E}" type="sibTrans" cxnId="{F8D65723-B83E-D347-BA9D-6CF254BFDE20}">
      <dgm:prSet/>
      <dgm:spPr/>
      <dgm:t>
        <a:bodyPr/>
        <a:lstStyle/>
        <a:p>
          <a:endParaRPr lang="en-US"/>
        </a:p>
      </dgm:t>
    </dgm:pt>
    <dgm:pt modelId="{326167AA-E6C8-EF45-8E38-AC10711451B9}">
      <dgm:prSet/>
      <dgm:spPr/>
      <dgm:t>
        <a:bodyPr/>
        <a:lstStyle/>
        <a:p>
          <a:r>
            <a:rPr lang="en-US"/>
            <a:t>Groups</a:t>
          </a:r>
          <a:endParaRPr lang="en-CA"/>
        </a:p>
      </dgm:t>
    </dgm:pt>
    <dgm:pt modelId="{F2DAAF7E-4CFE-5949-8F7E-291F82754CE7}" type="parTrans" cxnId="{260BCBE5-97FF-524F-9CDE-0844BCB54FCF}">
      <dgm:prSet/>
      <dgm:spPr/>
      <dgm:t>
        <a:bodyPr/>
        <a:lstStyle/>
        <a:p>
          <a:endParaRPr lang="en-US"/>
        </a:p>
      </dgm:t>
    </dgm:pt>
    <dgm:pt modelId="{91281DD0-E496-BD4E-B6B8-D0E02E40088B}" type="sibTrans" cxnId="{260BCBE5-97FF-524F-9CDE-0844BCB54FCF}">
      <dgm:prSet/>
      <dgm:spPr/>
      <dgm:t>
        <a:bodyPr/>
        <a:lstStyle/>
        <a:p>
          <a:endParaRPr lang="en-US"/>
        </a:p>
      </dgm:t>
    </dgm:pt>
    <dgm:pt modelId="{F4CB7390-BC7C-5741-B7F3-F33E70FE2A41}">
      <dgm:prSet/>
      <dgm:spPr/>
      <dgm:t>
        <a:bodyPr/>
        <a:lstStyle/>
        <a:p>
          <a:r>
            <a:rPr lang="en-US"/>
            <a:t>Roles</a:t>
          </a:r>
          <a:endParaRPr lang="en-CA"/>
        </a:p>
      </dgm:t>
    </dgm:pt>
    <dgm:pt modelId="{8404AA04-3A98-3C4B-BE04-A301234BC471}" type="parTrans" cxnId="{9D48F751-8683-2B46-BC28-20AD5E2AD2CE}">
      <dgm:prSet/>
      <dgm:spPr/>
      <dgm:t>
        <a:bodyPr/>
        <a:lstStyle/>
        <a:p>
          <a:endParaRPr lang="en-US"/>
        </a:p>
      </dgm:t>
    </dgm:pt>
    <dgm:pt modelId="{67427F26-AF54-ED40-8239-B067CDFFF2D0}" type="sibTrans" cxnId="{9D48F751-8683-2B46-BC28-20AD5E2AD2CE}">
      <dgm:prSet/>
      <dgm:spPr/>
      <dgm:t>
        <a:bodyPr/>
        <a:lstStyle/>
        <a:p>
          <a:endParaRPr lang="en-US"/>
        </a:p>
      </dgm:t>
    </dgm:pt>
    <dgm:pt modelId="{1D0386F9-87C9-A94F-87B9-4437A3A29109}" type="pres">
      <dgm:prSet presAssocID="{79548DE5-5D6E-184A-956A-2C9917C9D593}" presName="linear" presStyleCnt="0">
        <dgm:presLayoutVars>
          <dgm:dir/>
          <dgm:animLvl val="lvl"/>
          <dgm:resizeHandles val="exact"/>
        </dgm:presLayoutVars>
      </dgm:prSet>
      <dgm:spPr/>
    </dgm:pt>
    <dgm:pt modelId="{26112CD8-9B52-0E4A-808F-26D466CCAD6B}" type="pres">
      <dgm:prSet presAssocID="{1D7BEFE9-6B63-BA46-B616-1F3F66D61EEA}" presName="parentLin" presStyleCnt="0"/>
      <dgm:spPr/>
    </dgm:pt>
    <dgm:pt modelId="{857B45A9-4200-0646-846F-F727B3AEEA95}" type="pres">
      <dgm:prSet presAssocID="{1D7BEFE9-6B63-BA46-B616-1F3F66D61EEA}" presName="parentLeftMargin" presStyleLbl="node1" presStyleIdx="0" presStyleCnt="3"/>
      <dgm:spPr/>
    </dgm:pt>
    <dgm:pt modelId="{58CF9055-081F-0840-B238-350DCABD9259}" type="pres">
      <dgm:prSet presAssocID="{1D7BEFE9-6B63-BA46-B616-1F3F66D61EEA}" presName="parentText" presStyleLbl="node1" presStyleIdx="0" presStyleCnt="3">
        <dgm:presLayoutVars>
          <dgm:chMax val="0"/>
          <dgm:bulletEnabled val="1"/>
        </dgm:presLayoutVars>
      </dgm:prSet>
      <dgm:spPr/>
    </dgm:pt>
    <dgm:pt modelId="{FB1B004E-F967-D140-9B20-0D3C8A7930B0}" type="pres">
      <dgm:prSet presAssocID="{1D7BEFE9-6B63-BA46-B616-1F3F66D61EEA}" presName="negativeSpace" presStyleCnt="0"/>
      <dgm:spPr/>
    </dgm:pt>
    <dgm:pt modelId="{B10F2DA7-F27B-3249-8522-3DC4E610FDE5}" type="pres">
      <dgm:prSet presAssocID="{1D7BEFE9-6B63-BA46-B616-1F3F66D61EEA}" presName="childText" presStyleLbl="conFgAcc1" presStyleIdx="0" presStyleCnt="3">
        <dgm:presLayoutVars>
          <dgm:bulletEnabled val="1"/>
        </dgm:presLayoutVars>
      </dgm:prSet>
      <dgm:spPr/>
    </dgm:pt>
    <dgm:pt modelId="{5DFD2685-B721-7046-B70B-40C3E6123865}" type="pres">
      <dgm:prSet presAssocID="{B69AF320-18AE-304E-B944-5F41D175469E}" presName="spaceBetweenRectangles" presStyleCnt="0"/>
      <dgm:spPr/>
    </dgm:pt>
    <dgm:pt modelId="{74028F35-133A-844D-AAD0-C19A12E71325}" type="pres">
      <dgm:prSet presAssocID="{326167AA-E6C8-EF45-8E38-AC10711451B9}" presName="parentLin" presStyleCnt="0"/>
      <dgm:spPr/>
    </dgm:pt>
    <dgm:pt modelId="{3DAD0665-5965-F44E-A4F2-686C9688FC74}" type="pres">
      <dgm:prSet presAssocID="{326167AA-E6C8-EF45-8E38-AC10711451B9}" presName="parentLeftMargin" presStyleLbl="node1" presStyleIdx="0" presStyleCnt="3"/>
      <dgm:spPr/>
    </dgm:pt>
    <dgm:pt modelId="{5BDF130C-53FD-5E46-AC58-79040A137B39}" type="pres">
      <dgm:prSet presAssocID="{326167AA-E6C8-EF45-8E38-AC10711451B9}" presName="parentText" presStyleLbl="node1" presStyleIdx="1" presStyleCnt="3">
        <dgm:presLayoutVars>
          <dgm:chMax val="0"/>
          <dgm:bulletEnabled val="1"/>
        </dgm:presLayoutVars>
      </dgm:prSet>
      <dgm:spPr/>
    </dgm:pt>
    <dgm:pt modelId="{B55E2BF4-85C4-E942-852E-623FECFD4F0C}" type="pres">
      <dgm:prSet presAssocID="{326167AA-E6C8-EF45-8E38-AC10711451B9}" presName="negativeSpace" presStyleCnt="0"/>
      <dgm:spPr/>
    </dgm:pt>
    <dgm:pt modelId="{90379128-64C9-7E4B-8FCE-65DD1770EAC0}" type="pres">
      <dgm:prSet presAssocID="{326167AA-E6C8-EF45-8E38-AC10711451B9}" presName="childText" presStyleLbl="conFgAcc1" presStyleIdx="1" presStyleCnt="3">
        <dgm:presLayoutVars>
          <dgm:bulletEnabled val="1"/>
        </dgm:presLayoutVars>
      </dgm:prSet>
      <dgm:spPr/>
    </dgm:pt>
    <dgm:pt modelId="{93E155DC-5387-824C-A34C-7B2FD4B78E8E}" type="pres">
      <dgm:prSet presAssocID="{91281DD0-E496-BD4E-B6B8-D0E02E40088B}" presName="spaceBetweenRectangles" presStyleCnt="0"/>
      <dgm:spPr/>
    </dgm:pt>
    <dgm:pt modelId="{AF376638-D22E-EE4B-AB27-EA7F8DFCE19C}" type="pres">
      <dgm:prSet presAssocID="{F4CB7390-BC7C-5741-B7F3-F33E70FE2A41}" presName="parentLin" presStyleCnt="0"/>
      <dgm:spPr/>
    </dgm:pt>
    <dgm:pt modelId="{3D0D7F34-EE89-7A4A-AEF9-8F6B4EF4882E}" type="pres">
      <dgm:prSet presAssocID="{F4CB7390-BC7C-5741-B7F3-F33E70FE2A41}" presName="parentLeftMargin" presStyleLbl="node1" presStyleIdx="1" presStyleCnt="3"/>
      <dgm:spPr/>
    </dgm:pt>
    <dgm:pt modelId="{C0B12014-CCA6-1B4F-8501-154D32B02DA9}" type="pres">
      <dgm:prSet presAssocID="{F4CB7390-BC7C-5741-B7F3-F33E70FE2A41}" presName="parentText" presStyleLbl="node1" presStyleIdx="2" presStyleCnt="3">
        <dgm:presLayoutVars>
          <dgm:chMax val="0"/>
          <dgm:bulletEnabled val="1"/>
        </dgm:presLayoutVars>
      </dgm:prSet>
      <dgm:spPr/>
    </dgm:pt>
    <dgm:pt modelId="{7667FD88-E313-8E4D-B4C7-4159BCECF7BE}" type="pres">
      <dgm:prSet presAssocID="{F4CB7390-BC7C-5741-B7F3-F33E70FE2A41}" presName="negativeSpace" presStyleCnt="0"/>
      <dgm:spPr/>
    </dgm:pt>
    <dgm:pt modelId="{12D80F5E-19A0-D245-B91D-B9DFE65E2823}" type="pres">
      <dgm:prSet presAssocID="{F4CB7390-BC7C-5741-B7F3-F33E70FE2A41}" presName="childText" presStyleLbl="conFgAcc1" presStyleIdx="2" presStyleCnt="3">
        <dgm:presLayoutVars>
          <dgm:bulletEnabled val="1"/>
        </dgm:presLayoutVars>
      </dgm:prSet>
      <dgm:spPr/>
    </dgm:pt>
  </dgm:ptLst>
  <dgm:cxnLst>
    <dgm:cxn modelId="{F8D65723-B83E-D347-BA9D-6CF254BFDE20}" srcId="{79548DE5-5D6E-184A-956A-2C9917C9D593}" destId="{1D7BEFE9-6B63-BA46-B616-1F3F66D61EEA}" srcOrd="0" destOrd="0" parTransId="{FFDDA5CC-FC91-C843-8AB9-6C18D2AC1247}" sibTransId="{B69AF320-18AE-304E-B944-5F41D175469E}"/>
    <dgm:cxn modelId="{C8EC9841-36E0-5A49-B66B-0871FAC0C370}" type="presOf" srcId="{F4CB7390-BC7C-5741-B7F3-F33E70FE2A41}" destId="{3D0D7F34-EE89-7A4A-AEF9-8F6B4EF4882E}" srcOrd="0" destOrd="0" presId="urn:microsoft.com/office/officeart/2005/8/layout/list1"/>
    <dgm:cxn modelId="{043D6E44-B98B-184D-9F20-105AA72DB5DD}" type="presOf" srcId="{F4CB7390-BC7C-5741-B7F3-F33E70FE2A41}" destId="{C0B12014-CCA6-1B4F-8501-154D32B02DA9}" srcOrd="1" destOrd="0" presId="urn:microsoft.com/office/officeart/2005/8/layout/list1"/>
    <dgm:cxn modelId="{9D48F751-8683-2B46-BC28-20AD5E2AD2CE}" srcId="{79548DE5-5D6E-184A-956A-2C9917C9D593}" destId="{F4CB7390-BC7C-5741-B7F3-F33E70FE2A41}" srcOrd="2" destOrd="0" parTransId="{8404AA04-3A98-3C4B-BE04-A301234BC471}" sibTransId="{67427F26-AF54-ED40-8239-B067CDFFF2D0}"/>
    <dgm:cxn modelId="{1B53FF8F-F5D6-D942-99AA-180DF8D357BE}" type="presOf" srcId="{79548DE5-5D6E-184A-956A-2C9917C9D593}" destId="{1D0386F9-87C9-A94F-87B9-4437A3A29109}" srcOrd="0" destOrd="0" presId="urn:microsoft.com/office/officeart/2005/8/layout/list1"/>
    <dgm:cxn modelId="{ED8A73AF-913F-EA49-907C-CB0F2C9BE2F0}" type="presOf" srcId="{1D7BEFE9-6B63-BA46-B616-1F3F66D61EEA}" destId="{857B45A9-4200-0646-846F-F727B3AEEA95}" srcOrd="0" destOrd="0" presId="urn:microsoft.com/office/officeart/2005/8/layout/list1"/>
    <dgm:cxn modelId="{260BCBE5-97FF-524F-9CDE-0844BCB54FCF}" srcId="{79548DE5-5D6E-184A-956A-2C9917C9D593}" destId="{326167AA-E6C8-EF45-8E38-AC10711451B9}" srcOrd="1" destOrd="0" parTransId="{F2DAAF7E-4CFE-5949-8F7E-291F82754CE7}" sibTransId="{91281DD0-E496-BD4E-B6B8-D0E02E40088B}"/>
    <dgm:cxn modelId="{555BA9F5-95D8-404A-B506-6145FE069670}" type="presOf" srcId="{326167AA-E6C8-EF45-8E38-AC10711451B9}" destId="{5BDF130C-53FD-5E46-AC58-79040A137B39}" srcOrd="1" destOrd="0" presId="urn:microsoft.com/office/officeart/2005/8/layout/list1"/>
    <dgm:cxn modelId="{558FF9FB-6639-C04F-BA6B-32362D6798F8}" type="presOf" srcId="{1D7BEFE9-6B63-BA46-B616-1F3F66D61EEA}" destId="{58CF9055-081F-0840-B238-350DCABD9259}" srcOrd="1" destOrd="0" presId="urn:microsoft.com/office/officeart/2005/8/layout/list1"/>
    <dgm:cxn modelId="{3F5E03FC-B8EB-6040-B5F7-BB1EE566B1A9}" type="presOf" srcId="{326167AA-E6C8-EF45-8E38-AC10711451B9}" destId="{3DAD0665-5965-F44E-A4F2-686C9688FC74}" srcOrd="0" destOrd="0" presId="urn:microsoft.com/office/officeart/2005/8/layout/list1"/>
    <dgm:cxn modelId="{0741694A-9550-2945-A55B-02490F6C5B53}" type="presParOf" srcId="{1D0386F9-87C9-A94F-87B9-4437A3A29109}" destId="{26112CD8-9B52-0E4A-808F-26D466CCAD6B}" srcOrd="0" destOrd="0" presId="urn:microsoft.com/office/officeart/2005/8/layout/list1"/>
    <dgm:cxn modelId="{071FAD50-0370-4B4F-9F5F-2AEACAE44ADB}" type="presParOf" srcId="{26112CD8-9B52-0E4A-808F-26D466CCAD6B}" destId="{857B45A9-4200-0646-846F-F727B3AEEA95}" srcOrd="0" destOrd="0" presId="urn:microsoft.com/office/officeart/2005/8/layout/list1"/>
    <dgm:cxn modelId="{CBB8DA26-D70E-0949-B9A8-20FC475A1D3E}" type="presParOf" srcId="{26112CD8-9B52-0E4A-808F-26D466CCAD6B}" destId="{58CF9055-081F-0840-B238-350DCABD9259}" srcOrd="1" destOrd="0" presId="urn:microsoft.com/office/officeart/2005/8/layout/list1"/>
    <dgm:cxn modelId="{ED598A6B-2D74-DC41-8817-BAB35F0BE705}" type="presParOf" srcId="{1D0386F9-87C9-A94F-87B9-4437A3A29109}" destId="{FB1B004E-F967-D140-9B20-0D3C8A7930B0}" srcOrd="1" destOrd="0" presId="urn:microsoft.com/office/officeart/2005/8/layout/list1"/>
    <dgm:cxn modelId="{DF5C7C12-D3A1-0F41-9D7F-21F95BD4AD2D}" type="presParOf" srcId="{1D0386F9-87C9-A94F-87B9-4437A3A29109}" destId="{B10F2DA7-F27B-3249-8522-3DC4E610FDE5}" srcOrd="2" destOrd="0" presId="urn:microsoft.com/office/officeart/2005/8/layout/list1"/>
    <dgm:cxn modelId="{25BB2861-9A03-CE4A-B5CD-3A5F2A1634E6}" type="presParOf" srcId="{1D0386F9-87C9-A94F-87B9-4437A3A29109}" destId="{5DFD2685-B721-7046-B70B-40C3E6123865}" srcOrd="3" destOrd="0" presId="urn:microsoft.com/office/officeart/2005/8/layout/list1"/>
    <dgm:cxn modelId="{260D9341-D778-3444-8AAD-AA2A69BDF6BD}" type="presParOf" srcId="{1D0386F9-87C9-A94F-87B9-4437A3A29109}" destId="{74028F35-133A-844D-AAD0-C19A12E71325}" srcOrd="4" destOrd="0" presId="urn:microsoft.com/office/officeart/2005/8/layout/list1"/>
    <dgm:cxn modelId="{53F4B79A-4E43-354A-A415-9B25BA7E42C9}" type="presParOf" srcId="{74028F35-133A-844D-AAD0-C19A12E71325}" destId="{3DAD0665-5965-F44E-A4F2-686C9688FC74}" srcOrd="0" destOrd="0" presId="urn:microsoft.com/office/officeart/2005/8/layout/list1"/>
    <dgm:cxn modelId="{3269A32D-39DA-224B-BBCC-25A409904302}" type="presParOf" srcId="{74028F35-133A-844D-AAD0-C19A12E71325}" destId="{5BDF130C-53FD-5E46-AC58-79040A137B39}" srcOrd="1" destOrd="0" presId="urn:microsoft.com/office/officeart/2005/8/layout/list1"/>
    <dgm:cxn modelId="{A8A7CCEE-D112-CA45-A5BA-CCE670548B11}" type="presParOf" srcId="{1D0386F9-87C9-A94F-87B9-4437A3A29109}" destId="{B55E2BF4-85C4-E942-852E-623FECFD4F0C}" srcOrd="5" destOrd="0" presId="urn:microsoft.com/office/officeart/2005/8/layout/list1"/>
    <dgm:cxn modelId="{B9CAC791-C87B-FE44-B8C4-B5CB97685FBC}" type="presParOf" srcId="{1D0386F9-87C9-A94F-87B9-4437A3A29109}" destId="{90379128-64C9-7E4B-8FCE-65DD1770EAC0}" srcOrd="6" destOrd="0" presId="urn:microsoft.com/office/officeart/2005/8/layout/list1"/>
    <dgm:cxn modelId="{301A1A83-72E6-574C-B244-EDF72D98381D}" type="presParOf" srcId="{1D0386F9-87C9-A94F-87B9-4437A3A29109}" destId="{93E155DC-5387-824C-A34C-7B2FD4B78E8E}" srcOrd="7" destOrd="0" presId="urn:microsoft.com/office/officeart/2005/8/layout/list1"/>
    <dgm:cxn modelId="{6E5E2A76-8D62-9B4E-8B7C-FCA43A03DA49}" type="presParOf" srcId="{1D0386F9-87C9-A94F-87B9-4437A3A29109}" destId="{AF376638-D22E-EE4B-AB27-EA7F8DFCE19C}" srcOrd="8" destOrd="0" presId="urn:microsoft.com/office/officeart/2005/8/layout/list1"/>
    <dgm:cxn modelId="{EC77181E-AF48-6B4E-854E-B6E6A26F996C}" type="presParOf" srcId="{AF376638-D22E-EE4B-AB27-EA7F8DFCE19C}" destId="{3D0D7F34-EE89-7A4A-AEF9-8F6B4EF4882E}" srcOrd="0" destOrd="0" presId="urn:microsoft.com/office/officeart/2005/8/layout/list1"/>
    <dgm:cxn modelId="{843FE73C-B7A7-2145-909E-3C0974098831}" type="presParOf" srcId="{AF376638-D22E-EE4B-AB27-EA7F8DFCE19C}" destId="{C0B12014-CCA6-1B4F-8501-154D32B02DA9}" srcOrd="1" destOrd="0" presId="urn:microsoft.com/office/officeart/2005/8/layout/list1"/>
    <dgm:cxn modelId="{0A1247D9-C4E1-F249-8E5E-4EE272854649}" type="presParOf" srcId="{1D0386F9-87C9-A94F-87B9-4437A3A29109}" destId="{7667FD88-E313-8E4D-B4C7-4159BCECF7BE}" srcOrd="9" destOrd="0" presId="urn:microsoft.com/office/officeart/2005/8/layout/list1"/>
    <dgm:cxn modelId="{DFFF005B-835A-1647-BF79-9FC349E0A8FB}" type="presParOf" srcId="{1D0386F9-87C9-A94F-87B9-4437A3A29109}" destId="{12D80F5E-19A0-D245-B91D-B9DFE65E282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75038F-9774-054D-927E-105FD355202D}"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5A28D14-91CB-1F42-9154-4B9478FA9CDB}">
      <dgm:prSet/>
      <dgm:spPr/>
      <dgm:t>
        <a:bodyPr/>
        <a:lstStyle/>
        <a:p>
          <a:pPr>
            <a:lnSpc>
              <a:spcPct val="100000"/>
            </a:lnSpc>
            <a:defRPr cap="all"/>
          </a:pPr>
          <a:r>
            <a:rPr lang="en-US"/>
            <a:t>Only used on buckets</a:t>
          </a:r>
          <a:endParaRPr lang="en-CA"/>
        </a:p>
      </dgm:t>
    </dgm:pt>
    <dgm:pt modelId="{618787BA-1286-1B46-BC28-C6744A640E23}" type="parTrans" cxnId="{7479A943-762D-D14D-B42B-CF9DFB22FEF4}">
      <dgm:prSet/>
      <dgm:spPr/>
      <dgm:t>
        <a:bodyPr/>
        <a:lstStyle/>
        <a:p>
          <a:endParaRPr lang="en-US"/>
        </a:p>
      </dgm:t>
    </dgm:pt>
    <dgm:pt modelId="{180B5BF2-2ED0-CF46-ADBE-69BF824220DB}" type="sibTrans" cxnId="{7479A943-762D-D14D-B42B-CF9DFB22FEF4}">
      <dgm:prSet/>
      <dgm:spPr/>
      <dgm:t>
        <a:bodyPr/>
        <a:lstStyle/>
        <a:p>
          <a:endParaRPr lang="en-US"/>
        </a:p>
      </dgm:t>
    </dgm:pt>
    <dgm:pt modelId="{7064E368-3B2B-ED49-AC32-CC7F0D39E0D2}">
      <dgm:prSet/>
      <dgm:spPr/>
      <dgm:t>
        <a:bodyPr/>
        <a:lstStyle/>
        <a:p>
          <a:pPr>
            <a:lnSpc>
              <a:spcPct val="100000"/>
            </a:lnSpc>
            <a:defRPr cap="all"/>
          </a:pPr>
          <a:r>
            <a:rPr lang="en-US"/>
            <a:t>Resource-based IAM policy</a:t>
          </a:r>
          <a:endParaRPr lang="en-CA"/>
        </a:p>
      </dgm:t>
    </dgm:pt>
    <dgm:pt modelId="{A1869C1D-4F89-E246-BCA9-410398AFA744}" type="parTrans" cxnId="{FFA04E98-0FA9-C64A-A498-461AEE079DCB}">
      <dgm:prSet/>
      <dgm:spPr/>
      <dgm:t>
        <a:bodyPr/>
        <a:lstStyle/>
        <a:p>
          <a:endParaRPr lang="en-US"/>
        </a:p>
      </dgm:t>
    </dgm:pt>
    <dgm:pt modelId="{A527E1FD-94F9-1440-94CA-96CD30581081}" type="sibTrans" cxnId="{FFA04E98-0FA9-C64A-A498-461AEE079DCB}">
      <dgm:prSet/>
      <dgm:spPr/>
      <dgm:t>
        <a:bodyPr/>
        <a:lstStyle/>
        <a:p>
          <a:endParaRPr lang="en-US"/>
        </a:p>
      </dgm:t>
    </dgm:pt>
    <dgm:pt modelId="{0E881B22-7EA1-074A-9BFE-2E395E43E3D6}">
      <dgm:prSet/>
      <dgm:spPr/>
      <dgm:t>
        <a:bodyPr/>
        <a:lstStyle/>
        <a:p>
          <a:pPr>
            <a:lnSpc>
              <a:spcPct val="100000"/>
            </a:lnSpc>
            <a:defRPr cap="all"/>
          </a:pPr>
          <a:r>
            <a:rPr lang="en-US"/>
            <a:t>Grants access to IAM users or other AWS accounts</a:t>
          </a:r>
          <a:endParaRPr lang="en-CA"/>
        </a:p>
      </dgm:t>
    </dgm:pt>
    <dgm:pt modelId="{9E251847-2C92-7343-9881-3E70690BEE3A}" type="parTrans" cxnId="{F8E18FB0-C859-A147-8B96-49F1371CF9E3}">
      <dgm:prSet/>
      <dgm:spPr/>
      <dgm:t>
        <a:bodyPr/>
        <a:lstStyle/>
        <a:p>
          <a:endParaRPr lang="en-US"/>
        </a:p>
      </dgm:t>
    </dgm:pt>
    <dgm:pt modelId="{76F86320-3502-884B-8A33-6A221762C750}" type="sibTrans" cxnId="{F8E18FB0-C859-A147-8B96-49F1371CF9E3}">
      <dgm:prSet/>
      <dgm:spPr/>
      <dgm:t>
        <a:bodyPr/>
        <a:lstStyle/>
        <a:p>
          <a:endParaRPr lang="en-US"/>
        </a:p>
      </dgm:t>
    </dgm:pt>
    <dgm:pt modelId="{9A7E3C7B-41D9-964E-90B1-5D17031B2519}">
      <dgm:prSet/>
      <dgm:spPr/>
      <dgm:t>
        <a:bodyPr/>
        <a:lstStyle/>
        <a:p>
          <a:pPr>
            <a:lnSpc>
              <a:spcPct val="100000"/>
            </a:lnSpc>
            <a:defRPr cap="all"/>
          </a:pPr>
          <a:r>
            <a:rPr lang="en-US"/>
            <a:t>Grants access to the bucket and/or its objects</a:t>
          </a:r>
          <a:endParaRPr lang="en-CA"/>
        </a:p>
      </dgm:t>
    </dgm:pt>
    <dgm:pt modelId="{60A6D0C8-4B3E-2D4B-B3E6-F50C55C2D349}" type="parTrans" cxnId="{4B6AB885-909A-A349-BACB-26047D03EA26}">
      <dgm:prSet/>
      <dgm:spPr/>
      <dgm:t>
        <a:bodyPr/>
        <a:lstStyle/>
        <a:p>
          <a:endParaRPr lang="en-US"/>
        </a:p>
      </dgm:t>
    </dgm:pt>
    <dgm:pt modelId="{42D1FA57-1B13-0C49-BA38-48FA44182FA7}" type="sibTrans" cxnId="{4B6AB885-909A-A349-BACB-26047D03EA26}">
      <dgm:prSet/>
      <dgm:spPr/>
      <dgm:t>
        <a:bodyPr/>
        <a:lstStyle/>
        <a:p>
          <a:endParaRPr lang="en-US"/>
        </a:p>
      </dgm:t>
    </dgm:pt>
    <dgm:pt modelId="{C959CF17-D955-B246-8BB7-86B4E9EDEE0E}">
      <dgm:prSet/>
      <dgm:spPr/>
      <dgm:t>
        <a:bodyPr/>
        <a:lstStyle/>
        <a:p>
          <a:pPr>
            <a:lnSpc>
              <a:spcPct val="100000"/>
            </a:lnSpc>
            <a:defRPr cap="all"/>
          </a:pPr>
          <a:r>
            <a:rPr lang="en-US"/>
            <a:t>Specify allowed and denied actions</a:t>
          </a:r>
          <a:endParaRPr lang="en-CA"/>
        </a:p>
      </dgm:t>
    </dgm:pt>
    <dgm:pt modelId="{E11C845A-81E6-2B48-A433-AEB68A28B5CC}" type="parTrans" cxnId="{5C621820-19B7-934C-9E45-B43823DF9868}">
      <dgm:prSet/>
      <dgm:spPr/>
      <dgm:t>
        <a:bodyPr/>
        <a:lstStyle/>
        <a:p>
          <a:endParaRPr lang="en-US"/>
        </a:p>
      </dgm:t>
    </dgm:pt>
    <dgm:pt modelId="{0D4C33A2-B659-044A-AE5D-6275347AC1A2}" type="sibTrans" cxnId="{5C621820-19B7-934C-9E45-B43823DF9868}">
      <dgm:prSet/>
      <dgm:spPr/>
      <dgm:t>
        <a:bodyPr/>
        <a:lstStyle/>
        <a:p>
          <a:endParaRPr lang="en-US"/>
        </a:p>
      </dgm:t>
    </dgm:pt>
    <dgm:pt modelId="{3F760228-3C06-4379-8855-5650C98BC4D8}" type="pres">
      <dgm:prSet presAssocID="{E375038F-9774-054D-927E-105FD355202D}" presName="root" presStyleCnt="0">
        <dgm:presLayoutVars>
          <dgm:dir/>
          <dgm:resizeHandles val="exact"/>
        </dgm:presLayoutVars>
      </dgm:prSet>
      <dgm:spPr/>
    </dgm:pt>
    <dgm:pt modelId="{7003F189-87D6-4BA4-B047-7D596427F472}" type="pres">
      <dgm:prSet presAssocID="{35A28D14-91CB-1F42-9154-4B9478FA9CDB}" presName="compNode" presStyleCnt="0"/>
      <dgm:spPr/>
    </dgm:pt>
    <dgm:pt modelId="{C0035E2F-552E-4AD8-8B8F-A788B8FB1670}" type="pres">
      <dgm:prSet presAssocID="{35A28D14-91CB-1F42-9154-4B9478FA9CDB}" presName="iconBgRect" presStyleLbl="bgShp" presStyleIdx="0" presStyleCnt="5"/>
      <dgm:spPr/>
    </dgm:pt>
    <dgm:pt modelId="{AB0735B4-DE55-4CFC-B8EE-AEFF4F778271}" type="pres">
      <dgm:prSet presAssocID="{35A28D14-91CB-1F42-9154-4B9478FA9CD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p and bucket"/>
        </a:ext>
      </dgm:extLst>
    </dgm:pt>
    <dgm:pt modelId="{1881893D-5EE4-42A2-8378-81699308681B}" type="pres">
      <dgm:prSet presAssocID="{35A28D14-91CB-1F42-9154-4B9478FA9CDB}" presName="spaceRect" presStyleCnt="0"/>
      <dgm:spPr/>
    </dgm:pt>
    <dgm:pt modelId="{A85F24C3-C747-4B2E-8E6E-3FBC43A5ACF7}" type="pres">
      <dgm:prSet presAssocID="{35A28D14-91CB-1F42-9154-4B9478FA9CDB}" presName="textRect" presStyleLbl="revTx" presStyleIdx="0" presStyleCnt="5">
        <dgm:presLayoutVars>
          <dgm:chMax val="1"/>
          <dgm:chPref val="1"/>
        </dgm:presLayoutVars>
      </dgm:prSet>
      <dgm:spPr/>
    </dgm:pt>
    <dgm:pt modelId="{CC10B27C-63D1-4C88-ACEE-D04B8EB4D597}" type="pres">
      <dgm:prSet presAssocID="{180B5BF2-2ED0-CF46-ADBE-69BF824220DB}" presName="sibTrans" presStyleCnt="0"/>
      <dgm:spPr/>
    </dgm:pt>
    <dgm:pt modelId="{69D30221-B738-4964-80DB-E7710FFE7D72}" type="pres">
      <dgm:prSet presAssocID="{7064E368-3B2B-ED49-AC32-CC7F0D39E0D2}" presName="compNode" presStyleCnt="0"/>
      <dgm:spPr/>
    </dgm:pt>
    <dgm:pt modelId="{EAB89DA1-1D5D-4514-817D-B7BB8251CA86}" type="pres">
      <dgm:prSet presAssocID="{7064E368-3B2B-ED49-AC32-CC7F0D39E0D2}" presName="iconBgRect" presStyleLbl="bgShp" presStyleIdx="1" presStyleCnt="5"/>
      <dgm:spPr/>
    </dgm:pt>
    <dgm:pt modelId="{3B90F952-02F3-4D7C-B274-1803C0C7F396}" type="pres">
      <dgm:prSet presAssocID="{7064E368-3B2B-ED49-AC32-CC7F0D39E0D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438DBEC2-FE2B-470B-9B42-FCEA49B96793}" type="pres">
      <dgm:prSet presAssocID="{7064E368-3B2B-ED49-AC32-CC7F0D39E0D2}" presName="spaceRect" presStyleCnt="0"/>
      <dgm:spPr/>
    </dgm:pt>
    <dgm:pt modelId="{A4459BA2-47CA-4156-BBCF-2D357B52CE20}" type="pres">
      <dgm:prSet presAssocID="{7064E368-3B2B-ED49-AC32-CC7F0D39E0D2}" presName="textRect" presStyleLbl="revTx" presStyleIdx="1" presStyleCnt="5">
        <dgm:presLayoutVars>
          <dgm:chMax val="1"/>
          <dgm:chPref val="1"/>
        </dgm:presLayoutVars>
      </dgm:prSet>
      <dgm:spPr/>
    </dgm:pt>
    <dgm:pt modelId="{D04A4080-4395-43AC-8A2D-1DB8615AD2DC}" type="pres">
      <dgm:prSet presAssocID="{A527E1FD-94F9-1440-94CA-96CD30581081}" presName="sibTrans" presStyleCnt="0"/>
      <dgm:spPr/>
    </dgm:pt>
    <dgm:pt modelId="{996D7AFA-CF01-43FF-9637-7A64FE063FB3}" type="pres">
      <dgm:prSet presAssocID="{0E881B22-7EA1-074A-9BFE-2E395E43E3D6}" presName="compNode" presStyleCnt="0"/>
      <dgm:spPr/>
    </dgm:pt>
    <dgm:pt modelId="{48551861-6470-49F9-A23C-41E9C184B074}" type="pres">
      <dgm:prSet presAssocID="{0E881B22-7EA1-074A-9BFE-2E395E43E3D6}" presName="iconBgRect" presStyleLbl="bgShp" presStyleIdx="2" presStyleCnt="5"/>
      <dgm:spPr/>
    </dgm:pt>
    <dgm:pt modelId="{A7501714-034D-42F8-BF6A-C57C4838127E}" type="pres">
      <dgm:prSet presAssocID="{0E881B22-7EA1-074A-9BFE-2E395E43E3D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ers"/>
        </a:ext>
      </dgm:extLst>
    </dgm:pt>
    <dgm:pt modelId="{ECAF1002-03B5-446C-B724-4F646ABB220D}" type="pres">
      <dgm:prSet presAssocID="{0E881B22-7EA1-074A-9BFE-2E395E43E3D6}" presName="spaceRect" presStyleCnt="0"/>
      <dgm:spPr/>
    </dgm:pt>
    <dgm:pt modelId="{77126D38-182B-4BA3-BDC4-2FD05B3E5A7F}" type="pres">
      <dgm:prSet presAssocID="{0E881B22-7EA1-074A-9BFE-2E395E43E3D6}" presName="textRect" presStyleLbl="revTx" presStyleIdx="2" presStyleCnt="5">
        <dgm:presLayoutVars>
          <dgm:chMax val="1"/>
          <dgm:chPref val="1"/>
        </dgm:presLayoutVars>
      </dgm:prSet>
      <dgm:spPr/>
    </dgm:pt>
    <dgm:pt modelId="{46CF7C70-7796-4BEA-8E8B-C15EDECC3F29}" type="pres">
      <dgm:prSet presAssocID="{76F86320-3502-884B-8A33-6A221762C750}" presName="sibTrans" presStyleCnt="0"/>
      <dgm:spPr/>
    </dgm:pt>
    <dgm:pt modelId="{AF894A60-76BC-412B-AAC4-33727F41CA58}" type="pres">
      <dgm:prSet presAssocID="{9A7E3C7B-41D9-964E-90B1-5D17031B2519}" presName="compNode" presStyleCnt="0"/>
      <dgm:spPr/>
    </dgm:pt>
    <dgm:pt modelId="{A1331362-0520-4F33-A893-4B5358ED9F00}" type="pres">
      <dgm:prSet presAssocID="{9A7E3C7B-41D9-964E-90B1-5D17031B2519}" presName="iconBgRect" presStyleLbl="bgShp" presStyleIdx="3" presStyleCnt="5"/>
      <dgm:spPr/>
    </dgm:pt>
    <dgm:pt modelId="{64C73ECA-B49E-48F0-B0CC-4AB6C713780C}" type="pres">
      <dgm:prSet presAssocID="{9A7E3C7B-41D9-964E-90B1-5D17031B251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cycle"/>
        </a:ext>
      </dgm:extLst>
    </dgm:pt>
    <dgm:pt modelId="{26DFF888-DA42-4FE6-BEE7-EF006B78E734}" type="pres">
      <dgm:prSet presAssocID="{9A7E3C7B-41D9-964E-90B1-5D17031B2519}" presName="spaceRect" presStyleCnt="0"/>
      <dgm:spPr/>
    </dgm:pt>
    <dgm:pt modelId="{E0B8DBFE-06AE-4B5D-9EC5-867553F40C62}" type="pres">
      <dgm:prSet presAssocID="{9A7E3C7B-41D9-964E-90B1-5D17031B2519}" presName="textRect" presStyleLbl="revTx" presStyleIdx="3" presStyleCnt="5">
        <dgm:presLayoutVars>
          <dgm:chMax val="1"/>
          <dgm:chPref val="1"/>
        </dgm:presLayoutVars>
      </dgm:prSet>
      <dgm:spPr/>
    </dgm:pt>
    <dgm:pt modelId="{96D4C1CB-53C6-45A2-BB31-5F6F5BB671A1}" type="pres">
      <dgm:prSet presAssocID="{42D1FA57-1B13-0C49-BA38-48FA44182FA7}" presName="sibTrans" presStyleCnt="0"/>
      <dgm:spPr/>
    </dgm:pt>
    <dgm:pt modelId="{559460A2-3B8D-440F-917D-85573E236977}" type="pres">
      <dgm:prSet presAssocID="{C959CF17-D955-B246-8BB7-86B4E9EDEE0E}" presName="compNode" presStyleCnt="0"/>
      <dgm:spPr/>
    </dgm:pt>
    <dgm:pt modelId="{2C063AC4-C6D9-4C71-B680-B38D3901D10A}" type="pres">
      <dgm:prSet presAssocID="{C959CF17-D955-B246-8BB7-86B4E9EDEE0E}" presName="iconBgRect" presStyleLbl="bgShp" presStyleIdx="4" presStyleCnt="5"/>
      <dgm:spPr/>
    </dgm:pt>
    <dgm:pt modelId="{4CF62C74-EE52-4E34-96FC-CFE90D53A2F0}" type="pres">
      <dgm:prSet presAssocID="{C959CF17-D955-B246-8BB7-86B4E9EDEE0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No sign"/>
        </a:ext>
      </dgm:extLst>
    </dgm:pt>
    <dgm:pt modelId="{C5B790E3-2D9E-4E18-A8BB-FFB6DABBD583}" type="pres">
      <dgm:prSet presAssocID="{C959CF17-D955-B246-8BB7-86B4E9EDEE0E}" presName="spaceRect" presStyleCnt="0"/>
      <dgm:spPr/>
    </dgm:pt>
    <dgm:pt modelId="{00352E00-6EDE-491C-BE2C-A9ED2BC86449}" type="pres">
      <dgm:prSet presAssocID="{C959CF17-D955-B246-8BB7-86B4E9EDEE0E}" presName="textRect" presStyleLbl="revTx" presStyleIdx="4" presStyleCnt="5">
        <dgm:presLayoutVars>
          <dgm:chMax val="1"/>
          <dgm:chPref val="1"/>
        </dgm:presLayoutVars>
      </dgm:prSet>
      <dgm:spPr/>
    </dgm:pt>
  </dgm:ptLst>
  <dgm:cxnLst>
    <dgm:cxn modelId="{5C621820-19B7-934C-9E45-B43823DF9868}" srcId="{E375038F-9774-054D-927E-105FD355202D}" destId="{C959CF17-D955-B246-8BB7-86B4E9EDEE0E}" srcOrd="4" destOrd="0" parTransId="{E11C845A-81E6-2B48-A433-AEB68A28B5CC}" sibTransId="{0D4C33A2-B659-044A-AE5D-6275347AC1A2}"/>
    <dgm:cxn modelId="{7479A943-762D-D14D-B42B-CF9DFB22FEF4}" srcId="{E375038F-9774-054D-927E-105FD355202D}" destId="{35A28D14-91CB-1F42-9154-4B9478FA9CDB}" srcOrd="0" destOrd="0" parTransId="{618787BA-1286-1B46-BC28-C6744A640E23}" sibTransId="{180B5BF2-2ED0-CF46-ADBE-69BF824220DB}"/>
    <dgm:cxn modelId="{4B6AB885-909A-A349-BACB-26047D03EA26}" srcId="{E375038F-9774-054D-927E-105FD355202D}" destId="{9A7E3C7B-41D9-964E-90B1-5D17031B2519}" srcOrd="3" destOrd="0" parTransId="{60A6D0C8-4B3E-2D4B-B3E6-F50C55C2D349}" sibTransId="{42D1FA57-1B13-0C49-BA38-48FA44182FA7}"/>
    <dgm:cxn modelId="{FFA04E98-0FA9-C64A-A498-461AEE079DCB}" srcId="{E375038F-9774-054D-927E-105FD355202D}" destId="{7064E368-3B2B-ED49-AC32-CC7F0D39E0D2}" srcOrd="1" destOrd="0" parTransId="{A1869C1D-4F89-E246-BCA9-410398AFA744}" sibTransId="{A527E1FD-94F9-1440-94CA-96CD30581081}"/>
    <dgm:cxn modelId="{50FB8FA5-984F-C340-8F56-C9374B4BB1D3}" type="presOf" srcId="{E375038F-9774-054D-927E-105FD355202D}" destId="{3F760228-3C06-4379-8855-5650C98BC4D8}" srcOrd="0" destOrd="0" presId="urn:microsoft.com/office/officeart/2018/5/layout/IconCircleLabelList"/>
    <dgm:cxn modelId="{F8E18FB0-C859-A147-8B96-49F1371CF9E3}" srcId="{E375038F-9774-054D-927E-105FD355202D}" destId="{0E881B22-7EA1-074A-9BFE-2E395E43E3D6}" srcOrd="2" destOrd="0" parTransId="{9E251847-2C92-7343-9881-3E70690BEE3A}" sibTransId="{76F86320-3502-884B-8A33-6A221762C750}"/>
    <dgm:cxn modelId="{30EB35BF-3827-BD4F-B7A6-C0BC613297DA}" type="presOf" srcId="{35A28D14-91CB-1F42-9154-4B9478FA9CDB}" destId="{A85F24C3-C747-4B2E-8E6E-3FBC43A5ACF7}" srcOrd="0" destOrd="0" presId="urn:microsoft.com/office/officeart/2018/5/layout/IconCircleLabelList"/>
    <dgm:cxn modelId="{C01844C5-3425-9645-A916-8EDC136C9996}" type="presOf" srcId="{0E881B22-7EA1-074A-9BFE-2E395E43E3D6}" destId="{77126D38-182B-4BA3-BDC4-2FD05B3E5A7F}" srcOrd="0" destOrd="0" presId="urn:microsoft.com/office/officeart/2018/5/layout/IconCircleLabelList"/>
    <dgm:cxn modelId="{D8FFF1DA-F525-FE4B-A1EB-B1C0D75230AA}" type="presOf" srcId="{7064E368-3B2B-ED49-AC32-CC7F0D39E0D2}" destId="{A4459BA2-47CA-4156-BBCF-2D357B52CE20}" srcOrd="0" destOrd="0" presId="urn:microsoft.com/office/officeart/2018/5/layout/IconCircleLabelList"/>
    <dgm:cxn modelId="{821690EB-7AD3-7943-AD87-ED4DB194C586}" type="presOf" srcId="{C959CF17-D955-B246-8BB7-86B4E9EDEE0E}" destId="{00352E00-6EDE-491C-BE2C-A9ED2BC86449}" srcOrd="0" destOrd="0" presId="urn:microsoft.com/office/officeart/2018/5/layout/IconCircleLabelList"/>
    <dgm:cxn modelId="{0ED11CF7-DAFC-D64E-8954-648CCDF5D8CA}" type="presOf" srcId="{9A7E3C7B-41D9-964E-90B1-5D17031B2519}" destId="{E0B8DBFE-06AE-4B5D-9EC5-867553F40C62}" srcOrd="0" destOrd="0" presId="urn:microsoft.com/office/officeart/2018/5/layout/IconCircleLabelList"/>
    <dgm:cxn modelId="{2DA4746A-FF6C-364F-B0B4-5CEA2D889781}" type="presParOf" srcId="{3F760228-3C06-4379-8855-5650C98BC4D8}" destId="{7003F189-87D6-4BA4-B047-7D596427F472}" srcOrd="0" destOrd="0" presId="urn:microsoft.com/office/officeart/2018/5/layout/IconCircleLabelList"/>
    <dgm:cxn modelId="{A4CB0E1D-1B7F-E045-B05F-848D0B5C0ACE}" type="presParOf" srcId="{7003F189-87D6-4BA4-B047-7D596427F472}" destId="{C0035E2F-552E-4AD8-8B8F-A788B8FB1670}" srcOrd="0" destOrd="0" presId="urn:microsoft.com/office/officeart/2018/5/layout/IconCircleLabelList"/>
    <dgm:cxn modelId="{C77E3332-EA4A-3E45-BCDD-29E740E0E31A}" type="presParOf" srcId="{7003F189-87D6-4BA4-B047-7D596427F472}" destId="{AB0735B4-DE55-4CFC-B8EE-AEFF4F778271}" srcOrd="1" destOrd="0" presId="urn:microsoft.com/office/officeart/2018/5/layout/IconCircleLabelList"/>
    <dgm:cxn modelId="{567AD7F3-7AD8-3548-995D-4D942C8A3209}" type="presParOf" srcId="{7003F189-87D6-4BA4-B047-7D596427F472}" destId="{1881893D-5EE4-42A2-8378-81699308681B}" srcOrd="2" destOrd="0" presId="urn:microsoft.com/office/officeart/2018/5/layout/IconCircleLabelList"/>
    <dgm:cxn modelId="{CE3BA407-2E93-B142-A5FB-4CB1910B7BD5}" type="presParOf" srcId="{7003F189-87D6-4BA4-B047-7D596427F472}" destId="{A85F24C3-C747-4B2E-8E6E-3FBC43A5ACF7}" srcOrd="3" destOrd="0" presId="urn:microsoft.com/office/officeart/2018/5/layout/IconCircleLabelList"/>
    <dgm:cxn modelId="{CAD2AE0A-1C95-E049-8527-92481FE76EE4}" type="presParOf" srcId="{3F760228-3C06-4379-8855-5650C98BC4D8}" destId="{CC10B27C-63D1-4C88-ACEE-D04B8EB4D597}" srcOrd="1" destOrd="0" presId="urn:microsoft.com/office/officeart/2018/5/layout/IconCircleLabelList"/>
    <dgm:cxn modelId="{02CA06E7-87A8-924C-94DB-C2A9534A610C}" type="presParOf" srcId="{3F760228-3C06-4379-8855-5650C98BC4D8}" destId="{69D30221-B738-4964-80DB-E7710FFE7D72}" srcOrd="2" destOrd="0" presId="urn:microsoft.com/office/officeart/2018/5/layout/IconCircleLabelList"/>
    <dgm:cxn modelId="{BD927C6E-29A8-1E45-9CAF-D615B2B1B077}" type="presParOf" srcId="{69D30221-B738-4964-80DB-E7710FFE7D72}" destId="{EAB89DA1-1D5D-4514-817D-B7BB8251CA86}" srcOrd="0" destOrd="0" presId="urn:microsoft.com/office/officeart/2018/5/layout/IconCircleLabelList"/>
    <dgm:cxn modelId="{75B04C2B-A2C4-9742-B38E-2D11173D7969}" type="presParOf" srcId="{69D30221-B738-4964-80DB-E7710FFE7D72}" destId="{3B90F952-02F3-4D7C-B274-1803C0C7F396}" srcOrd="1" destOrd="0" presId="urn:microsoft.com/office/officeart/2018/5/layout/IconCircleLabelList"/>
    <dgm:cxn modelId="{4168B165-0EE0-EF4E-8BE4-209E4FA8AA69}" type="presParOf" srcId="{69D30221-B738-4964-80DB-E7710FFE7D72}" destId="{438DBEC2-FE2B-470B-9B42-FCEA49B96793}" srcOrd="2" destOrd="0" presId="urn:microsoft.com/office/officeart/2018/5/layout/IconCircleLabelList"/>
    <dgm:cxn modelId="{78A8AE4A-765E-2A4A-BC45-2953442A7F1A}" type="presParOf" srcId="{69D30221-B738-4964-80DB-E7710FFE7D72}" destId="{A4459BA2-47CA-4156-BBCF-2D357B52CE20}" srcOrd="3" destOrd="0" presId="urn:microsoft.com/office/officeart/2018/5/layout/IconCircleLabelList"/>
    <dgm:cxn modelId="{E399329D-E2B1-8742-87C4-B108BC6F03B8}" type="presParOf" srcId="{3F760228-3C06-4379-8855-5650C98BC4D8}" destId="{D04A4080-4395-43AC-8A2D-1DB8615AD2DC}" srcOrd="3" destOrd="0" presId="urn:microsoft.com/office/officeart/2018/5/layout/IconCircleLabelList"/>
    <dgm:cxn modelId="{43865BF9-2424-9F47-A3E6-8C5A8623E339}" type="presParOf" srcId="{3F760228-3C06-4379-8855-5650C98BC4D8}" destId="{996D7AFA-CF01-43FF-9637-7A64FE063FB3}" srcOrd="4" destOrd="0" presId="urn:microsoft.com/office/officeart/2018/5/layout/IconCircleLabelList"/>
    <dgm:cxn modelId="{AC4B8B1A-7F6A-CA40-82EA-95DAC0007FF1}" type="presParOf" srcId="{996D7AFA-CF01-43FF-9637-7A64FE063FB3}" destId="{48551861-6470-49F9-A23C-41E9C184B074}" srcOrd="0" destOrd="0" presId="urn:microsoft.com/office/officeart/2018/5/layout/IconCircleLabelList"/>
    <dgm:cxn modelId="{55229809-5BEA-9E4E-8804-D202252583F5}" type="presParOf" srcId="{996D7AFA-CF01-43FF-9637-7A64FE063FB3}" destId="{A7501714-034D-42F8-BF6A-C57C4838127E}" srcOrd="1" destOrd="0" presId="urn:microsoft.com/office/officeart/2018/5/layout/IconCircleLabelList"/>
    <dgm:cxn modelId="{D22568A3-6FCC-6A42-A832-7BF0166BF1D0}" type="presParOf" srcId="{996D7AFA-CF01-43FF-9637-7A64FE063FB3}" destId="{ECAF1002-03B5-446C-B724-4F646ABB220D}" srcOrd="2" destOrd="0" presId="urn:microsoft.com/office/officeart/2018/5/layout/IconCircleLabelList"/>
    <dgm:cxn modelId="{19761DE2-B124-E048-920F-5C54BBDB6F43}" type="presParOf" srcId="{996D7AFA-CF01-43FF-9637-7A64FE063FB3}" destId="{77126D38-182B-4BA3-BDC4-2FD05B3E5A7F}" srcOrd="3" destOrd="0" presId="urn:microsoft.com/office/officeart/2018/5/layout/IconCircleLabelList"/>
    <dgm:cxn modelId="{B512A345-1E24-E748-AD08-0EEEBD6CA576}" type="presParOf" srcId="{3F760228-3C06-4379-8855-5650C98BC4D8}" destId="{46CF7C70-7796-4BEA-8E8B-C15EDECC3F29}" srcOrd="5" destOrd="0" presId="urn:microsoft.com/office/officeart/2018/5/layout/IconCircleLabelList"/>
    <dgm:cxn modelId="{47D6E7D9-3069-C44E-BAE3-5C7BA0B194D4}" type="presParOf" srcId="{3F760228-3C06-4379-8855-5650C98BC4D8}" destId="{AF894A60-76BC-412B-AAC4-33727F41CA58}" srcOrd="6" destOrd="0" presId="urn:microsoft.com/office/officeart/2018/5/layout/IconCircleLabelList"/>
    <dgm:cxn modelId="{0F74A7B4-34F8-C048-AD80-C162059358CD}" type="presParOf" srcId="{AF894A60-76BC-412B-AAC4-33727F41CA58}" destId="{A1331362-0520-4F33-A893-4B5358ED9F00}" srcOrd="0" destOrd="0" presId="urn:microsoft.com/office/officeart/2018/5/layout/IconCircleLabelList"/>
    <dgm:cxn modelId="{4A644D63-6A32-164E-BA35-F117A54258D7}" type="presParOf" srcId="{AF894A60-76BC-412B-AAC4-33727F41CA58}" destId="{64C73ECA-B49E-48F0-B0CC-4AB6C713780C}" srcOrd="1" destOrd="0" presId="urn:microsoft.com/office/officeart/2018/5/layout/IconCircleLabelList"/>
    <dgm:cxn modelId="{C989A82F-11C5-CB4B-B8C2-DE07ACB82DE3}" type="presParOf" srcId="{AF894A60-76BC-412B-AAC4-33727F41CA58}" destId="{26DFF888-DA42-4FE6-BEE7-EF006B78E734}" srcOrd="2" destOrd="0" presId="urn:microsoft.com/office/officeart/2018/5/layout/IconCircleLabelList"/>
    <dgm:cxn modelId="{69B1A86C-272A-8A4B-AD30-0CEF6789A7AB}" type="presParOf" srcId="{AF894A60-76BC-412B-AAC4-33727F41CA58}" destId="{E0B8DBFE-06AE-4B5D-9EC5-867553F40C62}" srcOrd="3" destOrd="0" presId="urn:microsoft.com/office/officeart/2018/5/layout/IconCircleLabelList"/>
    <dgm:cxn modelId="{D2539B46-8A5E-2E44-8E15-E7E7158FA7BB}" type="presParOf" srcId="{3F760228-3C06-4379-8855-5650C98BC4D8}" destId="{96D4C1CB-53C6-45A2-BB31-5F6F5BB671A1}" srcOrd="7" destOrd="0" presId="urn:microsoft.com/office/officeart/2018/5/layout/IconCircleLabelList"/>
    <dgm:cxn modelId="{C83FFE2A-2556-7B40-AB9C-092A8E14F29F}" type="presParOf" srcId="{3F760228-3C06-4379-8855-5650C98BC4D8}" destId="{559460A2-3B8D-440F-917D-85573E236977}" srcOrd="8" destOrd="0" presId="urn:microsoft.com/office/officeart/2018/5/layout/IconCircleLabelList"/>
    <dgm:cxn modelId="{1F60BB1D-6178-5E42-8B69-D0CB5A6E2B77}" type="presParOf" srcId="{559460A2-3B8D-440F-917D-85573E236977}" destId="{2C063AC4-C6D9-4C71-B680-B38D3901D10A}" srcOrd="0" destOrd="0" presId="urn:microsoft.com/office/officeart/2018/5/layout/IconCircleLabelList"/>
    <dgm:cxn modelId="{2C216932-0EBC-2840-8B07-C12164F468E2}" type="presParOf" srcId="{559460A2-3B8D-440F-917D-85573E236977}" destId="{4CF62C74-EE52-4E34-96FC-CFE90D53A2F0}" srcOrd="1" destOrd="0" presId="urn:microsoft.com/office/officeart/2018/5/layout/IconCircleLabelList"/>
    <dgm:cxn modelId="{69B95C81-0453-D642-BEBE-9EF1E77B8CF4}" type="presParOf" srcId="{559460A2-3B8D-440F-917D-85573E236977}" destId="{C5B790E3-2D9E-4E18-A8BB-FFB6DABBD583}" srcOrd="2" destOrd="0" presId="urn:microsoft.com/office/officeart/2018/5/layout/IconCircleLabelList"/>
    <dgm:cxn modelId="{E12CBF8C-4BD7-9C47-B75A-56378CA293A4}" type="presParOf" srcId="{559460A2-3B8D-440F-917D-85573E236977}" destId="{00352E00-6EDE-491C-BE2C-A9ED2BC8644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BC1646D-F89F-485B-A13B-804AECB8479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4667504-1413-4A97-8D20-A711298BF7CB}">
      <dgm:prSet/>
      <dgm:spPr/>
      <dgm:t>
        <a:bodyPr/>
        <a:lstStyle/>
        <a:p>
          <a:r>
            <a:rPr lang="en-US" dirty="0"/>
            <a:t>“Amazon DynamoDB” is a key-value and document database that delivers single-digit millisecond performance at any scale.”</a:t>
          </a:r>
        </a:p>
        <a:p>
          <a:endParaRPr lang="en-US" dirty="0"/>
        </a:p>
        <a:p>
          <a:r>
            <a:rPr lang="en-US" dirty="0"/>
            <a:t>From AWS</a:t>
          </a:r>
        </a:p>
      </dgm:t>
    </dgm:pt>
    <dgm:pt modelId="{D84D521B-9C50-4622-B5C6-8E08298288DB}" type="parTrans" cxnId="{84D4F1F5-1412-48F0-BDB9-4C8048623561}">
      <dgm:prSet/>
      <dgm:spPr/>
      <dgm:t>
        <a:bodyPr/>
        <a:lstStyle/>
        <a:p>
          <a:endParaRPr lang="en-US"/>
        </a:p>
      </dgm:t>
    </dgm:pt>
    <dgm:pt modelId="{704BDC00-4507-4FB4-82CB-3EB95B773582}" type="sibTrans" cxnId="{84D4F1F5-1412-48F0-BDB9-4C8048623561}">
      <dgm:prSet/>
      <dgm:spPr/>
      <dgm:t>
        <a:bodyPr/>
        <a:lstStyle/>
        <a:p>
          <a:endParaRPr lang="en-US"/>
        </a:p>
      </dgm:t>
    </dgm:pt>
    <dgm:pt modelId="{4A21C3AC-28FE-974C-B12F-4C69843A509A}" type="pres">
      <dgm:prSet presAssocID="{BBC1646D-F89F-485B-A13B-804AECB84795}" presName="vert0" presStyleCnt="0">
        <dgm:presLayoutVars>
          <dgm:dir/>
          <dgm:animOne val="branch"/>
          <dgm:animLvl val="lvl"/>
        </dgm:presLayoutVars>
      </dgm:prSet>
      <dgm:spPr/>
    </dgm:pt>
    <dgm:pt modelId="{467848AC-FBA5-1E44-886C-5AE2D9D9D21E}" type="pres">
      <dgm:prSet presAssocID="{54667504-1413-4A97-8D20-A711298BF7CB}" presName="thickLine" presStyleLbl="alignNode1" presStyleIdx="0" presStyleCnt="1"/>
      <dgm:spPr/>
    </dgm:pt>
    <dgm:pt modelId="{F18DF5FE-0172-F848-98A4-E96D1205A1D9}" type="pres">
      <dgm:prSet presAssocID="{54667504-1413-4A97-8D20-A711298BF7CB}" presName="horz1" presStyleCnt="0"/>
      <dgm:spPr/>
    </dgm:pt>
    <dgm:pt modelId="{CD2946AF-EEE6-D54D-BACD-A3E40185C8C7}" type="pres">
      <dgm:prSet presAssocID="{54667504-1413-4A97-8D20-A711298BF7CB}" presName="tx1" presStyleLbl="revTx" presStyleIdx="0" presStyleCnt="1"/>
      <dgm:spPr/>
    </dgm:pt>
    <dgm:pt modelId="{8712B913-3248-2C4D-9E6B-9F3E06AC69E2}" type="pres">
      <dgm:prSet presAssocID="{54667504-1413-4A97-8D20-A711298BF7CB}" presName="vert1" presStyleCnt="0"/>
      <dgm:spPr/>
    </dgm:pt>
  </dgm:ptLst>
  <dgm:cxnLst>
    <dgm:cxn modelId="{18685813-E5DF-9247-AD59-0F3D8048609F}" type="presOf" srcId="{54667504-1413-4A97-8D20-A711298BF7CB}" destId="{CD2946AF-EEE6-D54D-BACD-A3E40185C8C7}" srcOrd="0" destOrd="0" presId="urn:microsoft.com/office/officeart/2008/layout/LinedList"/>
    <dgm:cxn modelId="{D9BCB818-7A8B-7F45-B439-804B8D9D1742}" type="presOf" srcId="{BBC1646D-F89F-485B-A13B-804AECB84795}" destId="{4A21C3AC-28FE-974C-B12F-4C69843A509A}" srcOrd="0" destOrd="0" presId="urn:microsoft.com/office/officeart/2008/layout/LinedList"/>
    <dgm:cxn modelId="{84D4F1F5-1412-48F0-BDB9-4C8048623561}" srcId="{BBC1646D-F89F-485B-A13B-804AECB84795}" destId="{54667504-1413-4A97-8D20-A711298BF7CB}" srcOrd="0" destOrd="0" parTransId="{D84D521B-9C50-4622-B5C6-8E08298288DB}" sibTransId="{704BDC00-4507-4FB4-82CB-3EB95B773582}"/>
    <dgm:cxn modelId="{7CA79325-8EDF-4946-83DF-29D2A9C7D135}" type="presParOf" srcId="{4A21C3AC-28FE-974C-B12F-4C69843A509A}" destId="{467848AC-FBA5-1E44-886C-5AE2D9D9D21E}" srcOrd="0" destOrd="0" presId="urn:microsoft.com/office/officeart/2008/layout/LinedList"/>
    <dgm:cxn modelId="{7B7A1F44-31A2-DC4A-AC5E-C6160225A774}" type="presParOf" srcId="{4A21C3AC-28FE-974C-B12F-4C69843A509A}" destId="{F18DF5FE-0172-F848-98A4-E96D1205A1D9}" srcOrd="1" destOrd="0" presId="urn:microsoft.com/office/officeart/2008/layout/LinedList"/>
    <dgm:cxn modelId="{14FEEC1D-4026-5F4F-B221-041D91AF90DB}" type="presParOf" srcId="{F18DF5FE-0172-F848-98A4-E96D1205A1D9}" destId="{CD2946AF-EEE6-D54D-BACD-A3E40185C8C7}" srcOrd="0" destOrd="0" presId="urn:microsoft.com/office/officeart/2008/layout/LinedList"/>
    <dgm:cxn modelId="{0429413D-4159-C54B-A289-889857D50F97}" type="presParOf" srcId="{F18DF5FE-0172-F848-98A4-E96D1205A1D9}" destId="{8712B913-3248-2C4D-9E6B-9F3E06AC69E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55949-5F63-4747-819D-CBDD4F4CF3BD}">
      <dsp:nvSpPr>
        <dsp:cNvPr id="0" name=""/>
        <dsp:cNvSpPr/>
      </dsp:nvSpPr>
      <dsp:spPr>
        <a:xfrm>
          <a:off x="0" y="46641"/>
          <a:ext cx="6247446" cy="6715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Cloud</a:t>
          </a:r>
          <a:r>
            <a:rPr lang="ja-JP" altLang="en-US" sz="2800" kern="1200"/>
            <a:t> </a:t>
          </a:r>
          <a:r>
            <a:rPr lang="en-US" altLang="ja-JP" sz="2800" kern="1200" dirty="0"/>
            <a:t>Storage</a:t>
          </a:r>
          <a:endParaRPr lang="en-US" sz="2800" kern="1200" dirty="0"/>
        </a:p>
      </dsp:txBody>
      <dsp:txXfrm>
        <a:off x="32784" y="79425"/>
        <a:ext cx="6181878" cy="606012"/>
      </dsp:txXfrm>
    </dsp:sp>
    <dsp:sp modelId="{28C9ACC1-D331-CC45-B49B-340C840B7147}">
      <dsp:nvSpPr>
        <dsp:cNvPr id="0" name=""/>
        <dsp:cNvSpPr/>
      </dsp:nvSpPr>
      <dsp:spPr>
        <a:xfrm>
          <a:off x="0" y="798861"/>
          <a:ext cx="6247446" cy="671580"/>
        </a:xfrm>
        <a:prstGeom prst="roundRect">
          <a:avLst/>
        </a:prstGeom>
        <a:solidFill>
          <a:schemeClr val="accent3">
            <a:hueOff val="292024"/>
            <a:satOff val="-5433"/>
            <a:lumOff val="-1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S3</a:t>
          </a:r>
        </a:p>
      </dsp:txBody>
      <dsp:txXfrm>
        <a:off x="32784" y="831645"/>
        <a:ext cx="6181878" cy="606012"/>
      </dsp:txXfrm>
    </dsp:sp>
    <dsp:sp modelId="{2A5CCBE3-526A-0646-AA83-6D1A5B319B19}">
      <dsp:nvSpPr>
        <dsp:cNvPr id="0" name=""/>
        <dsp:cNvSpPr/>
      </dsp:nvSpPr>
      <dsp:spPr>
        <a:xfrm>
          <a:off x="0" y="1551081"/>
          <a:ext cx="6247446" cy="671580"/>
        </a:xfrm>
        <a:prstGeom prst="roundRect">
          <a:avLst/>
        </a:prstGeom>
        <a:solidFill>
          <a:schemeClr val="accent3">
            <a:hueOff val="584048"/>
            <a:satOff val="-10866"/>
            <a:lumOff val="-3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IAM Policies</a:t>
          </a:r>
        </a:p>
      </dsp:txBody>
      <dsp:txXfrm>
        <a:off x="32784" y="1583865"/>
        <a:ext cx="6181878" cy="606012"/>
      </dsp:txXfrm>
    </dsp:sp>
    <dsp:sp modelId="{ED6AB58E-42F5-EF4C-AAFE-971B15CCAF1E}">
      <dsp:nvSpPr>
        <dsp:cNvPr id="0" name=""/>
        <dsp:cNvSpPr/>
      </dsp:nvSpPr>
      <dsp:spPr>
        <a:xfrm>
          <a:off x="0" y="2303301"/>
          <a:ext cx="6247446" cy="671580"/>
        </a:xfrm>
        <a:prstGeom prst="roundRect">
          <a:avLst/>
        </a:prstGeom>
        <a:solidFill>
          <a:schemeClr val="accent3">
            <a:hueOff val="876072"/>
            <a:satOff val="-16298"/>
            <a:lumOff val="-4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RDS</a:t>
          </a:r>
        </a:p>
      </dsp:txBody>
      <dsp:txXfrm>
        <a:off x="32784" y="2336085"/>
        <a:ext cx="6181878" cy="606012"/>
      </dsp:txXfrm>
    </dsp:sp>
    <dsp:sp modelId="{E7543526-8047-8F4A-AF92-60A560FAA9B5}">
      <dsp:nvSpPr>
        <dsp:cNvPr id="0" name=""/>
        <dsp:cNvSpPr/>
      </dsp:nvSpPr>
      <dsp:spPr>
        <a:xfrm>
          <a:off x="0" y="3055521"/>
          <a:ext cx="6247446" cy="671580"/>
        </a:xfrm>
        <a:prstGeom prst="roundRect">
          <a:avLst/>
        </a:prstGeom>
        <a:solidFill>
          <a:schemeClr val="accent3">
            <a:hueOff val="1168096"/>
            <a:satOff val="-21731"/>
            <a:lumOff val="-6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DynamoDB</a:t>
          </a:r>
        </a:p>
      </dsp:txBody>
      <dsp:txXfrm>
        <a:off x="32784" y="3088305"/>
        <a:ext cx="6181878" cy="606012"/>
      </dsp:txXfrm>
    </dsp:sp>
    <dsp:sp modelId="{6EAF8043-A2E6-B242-849C-5A5433FABD0D}">
      <dsp:nvSpPr>
        <dsp:cNvPr id="0" name=""/>
        <dsp:cNvSpPr/>
      </dsp:nvSpPr>
      <dsp:spPr>
        <a:xfrm>
          <a:off x="0" y="3807741"/>
          <a:ext cx="6247446" cy="671580"/>
        </a:xfrm>
        <a:prstGeom prst="roundRect">
          <a:avLst/>
        </a:prstGeom>
        <a:solidFill>
          <a:schemeClr val="accent3">
            <a:hueOff val="1460120"/>
            <a:satOff val="-27164"/>
            <a:lumOff val="-8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EBS, EFS and More</a:t>
          </a:r>
        </a:p>
      </dsp:txBody>
      <dsp:txXfrm>
        <a:off x="32784" y="3840525"/>
        <a:ext cx="6181878" cy="606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52496-6899-F24C-BA44-6B5A59D69DA7}">
      <dsp:nvSpPr>
        <dsp:cNvPr id="0" name=""/>
        <dsp:cNvSpPr/>
      </dsp:nvSpPr>
      <dsp:spPr>
        <a:xfrm>
          <a:off x="0" y="197760"/>
          <a:ext cx="6492875" cy="6715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Security and privacy risks </a:t>
          </a:r>
          <a:r>
            <a:rPr lang="en-US" sz="2800" kern="1200"/>
            <a:t> </a:t>
          </a:r>
          <a:endParaRPr lang="en-CA" sz="2800" kern="1200"/>
        </a:p>
      </dsp:txBody>
      <dsp:txXfrm>
        <a:off x="32784" y="230544"/>
        <a:ext cx="6427307" cy="606012"/>
      </dsp:txXfrm>
    </dsp:sp>
    <dsp:sp modelId="{8537E89D-7A42-A448-BB82-7C642870B7B7}">
      <dsp:nvSpPr>
        <dsp:cNvPr id="0" name=""/>
        <dsp:cNvSpPr/>
      </dsp:nvSpPr>
      <dsp:spPr>
        <a:xfrm>
          <a:off x="0" y="869340"/>
          <a:ext cx="6492875"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The more places your data is stored and the more networks on which it travels, the more susceptible it becomes to intercepts from hackers and government spying agencies</a:t>
          </a:r>
          <a:endParaRPr lang="en-CA" sz="2200" kern="1200"/>
        </a:p>
      </dsp:txBody>
      <dsp:txXfrm>
        <a:off x="0" y="869340"/>
        <a:ext cx="6492875" cy="1304100"/>
      </dsp:txXfrm>
    </dsp:sp>
    <dsp:sp modelId="{A6FD295E-1527-244A-A7EA-3935CE5DC318}">
      <dsp:nvSpPr>
        <dsp:cNvPr id="0" name=""/>
        <dsp:cNvSpPr/>
      </dsp:nvSpPr>
      <dsp:spPr>
        <a:xfrm>
          <a:off x="0" y="2173440"/>
          <a:ext cx="6492875" cy="671580"/>
        </a:xfrm>
        <a:prstGeom prst="roundRect">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Service outages </a:t>
          </a:r>
          <a:endParaRPr lang="en-CA" sz="2800" kern="1200"/>
        </a:p>
      </dsp:txBody>
      <dsp:txXfrm>
        <a:off x="32784" y="2206224"/>
        <a:ext cx="6427307" cy="606012"/>
      </dsp:txXfrm>
    </dsp:sp>
    <dsp:sp modelId="{78F37189-F752-BC49-A7FA-A11466D6C1E3}">
      <dsp:nvSpPr>
        <dsp:cNvPr id="0" name=""/>
        <dsp:cNvSpPr/>
      </dsp:nvSpPr>
      <dsp:spPr>
        <a:xfrm>
          <a:off x="0" y="2845020"/>
          <a:ext cx="6492875"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When a Cloud storage site has an outage, all the data stored there becomes temporarily inaccessible</a:t>
          </a:r>
          <a:endParaRPr lang="en-CA" sz="2200" kern="1200"/>
        </a:p>
      </dsp:txBody>
      <dsp:txXfrm>
        <a:off x="0" y="2845020"/>
        <a:ext cx="6492875" cy="695520"/>
      </dsp:txXfrm>
    </dsp:sp>
    <dsp:sp modelId="{BA971A94-204A-3645-B483-A2691879F5E4}">
      <dsp:nvSpPr>
        <dsp:cNvPr id="0" name=""/>
        <dsp:cNvSpPr/>
      </dsp:nvSpPr>
      <dsp:spPr>
        <a:xfrm>
          <a:off x="0" y="3540540"/>
          <a:ext cx="6492875" cy="671580"/>
        </a:xfrm>
        <a:prstGeom prst="roundRect">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a:t>Discontinuation of service </a:t>
          </a:r>
          <a:endParaRPr lang="en-CA" sz="2800" kern="1200"/>
        </a:p>
      </dsp:txBody>
      <dsp:txXfrm>
        <a:off x="32784" y="3573324"/>
        <a:ext cx="6427307" cy="606012"/>
      </dsp:txXfrm>
    </dsp:sp>
    <dsp:sp modelId="{D853A1A3-E718-DA4A-B317-41CB14BE4FA5}">
      <dsp:nvSpPr>
        <dsp:cNvPr id="0" name=""/>
        <dsp:cNvSpPr/>
      </dsp:nvSpPr>
      <dsp:spPr>
        <a:xfrm>
          <a:off x="0" y="4212120"/>
          <a:ext cx="6492875"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t>Some Cloud storage providers have closed down their services with little warning </a:t>
          </a:r>
          <a:endParaRPr lang="en-CA" sz="2200" kern="1200"/>
        </a:p>
      </dsp:txBody>
      <dsp:txXfrm>
        <a:off x="0" y="4212120"/>
        <a:ext cx="6492875" cy="6955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97D1AB-55D9-A94A-B375-FEF7D4B51D40}">
      <dsp:nvSpPr>
        <dsp:cNvPr id="0" name=""/>
        <dsp:cNvSpPr/>
      </dsp:nvSpPr>
      <dsp:spPr>
        <a:xfrm>
          <a:off x="0" y="708849"/>
          <a:ext cx="10515600" cy="730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8956E2-0BF6-E243-859B-8FF23FDF7D24}">
      <dsp:nvSpPr>
        <dsp:cNvPr id="0" name=""/>
        <dsp:cNvSpPr/>
      </dsp:nvSpPr>
      <dsp:spPr>
        <a:xfrm>
          <a:off x="525780" y="280809"/>
          <a:ext cx="7360920"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89050">
            <a:lnSpc>
              <a:spcPct val="90000"/>
            </a:lnSpc>
            <a:spcBef>
              <a:spcPct val="0"/>
            </a:spcBef>
            <a:spcAft>
              <a:spcPct val="35000"/>
            </a:spcAft>
            <a:buNone/>
          </a:pPr>
          <a:r>
            <a:rPr lang="en-US" sz="2900" kern="1200"/>
            <a:t>To host static websites</a:t>
          </a:r>
          <a:endParaRPr lang="en-CA" sz="2900" kern="1200"/>
        </a:p>
      </dsp:txBody>
      <dsp:txXfrm>
        <a:off x="567570" y="322599"/>
        <a:ext cx="7277340" cy="772500"/>
      </dsp:txXfrm>
    </dsp:sp>
    <dsp:sp modelId="{B395B75F-1081-3845-B19D-1A8340A29496}">
      <dsp:nvSpPr>
        <dsp:cNvPr id="0" name=""/>
        <dsp:cNvSpPr/>
      </dsp:nvSpPr>
      <dsp:spPr>
        <a:xfrm>
          <a:off x="0" y="2024289"/>
          <a:ext cx="10515600" cy="730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B1E3C3-D865-EA45-88C4-7E70CFDF0178}">
      <dsp:nvSpPr>
        <dsp:cNvPr id="0" name=""/>
        <dsp:cNvSpPr/>
      </dsp:nvSpPr>
      <dsp:spPr>
        <a:xfrm>
          <a:off x="525780" y="1596249"/>
          <a:ext cx="7360920"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89050">
            <a:lnSpc>
              <a:spcPct val="90000"/>
            </a:lnSpc>
            <a:spcBef>
              <a:spcPct val="0"/>
            </a:spcBef>
            <a:spcAft>
              <a:spcPct val="35000"/>
            </a:spcAft>
            <a:buNone/>
          </a:pPr>
          <a:r>
            <a:rPr lang="en-US" sz="2900" kern="1200"/>
            <a:t>To Store files ( such as, PDFs, images, etc.)</a:t>
          </a:r>
          <a:endParaRPr lang="en-CA" sz="2900" kern="1200"/>
        </a:p>
      </dsp:txBody>
      <dsp:txXfrm>
        <a:off x="567570" y="1638039"/>
        <a:ext cx="7277340" cy="772500"/>
      </dsp:txXfrm>
    </dsp:sp>
    <dsp:sp modelId="{78DF5611-4904-0F4E-9F13-8B974647EFC9}">
      <dsp:nvSpPr>
        <dsp:cNvPr id="0" name=""/>
        <dsp:cNvSpPr/>
      </dsp:nvSpPr>
      <dsp:spPr>
        <a:xfrm>
          <a:off x="0" y="3339729"/>
          <a:ext cx="10515600" cy="730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1FE285-85BA-F74E-A86C-44C932F1A428}">
      <dsp:nvSpPr>
        <dsp:cNvPr id="0" name=""/>
        <dsp:cNvSpPr/>
      </dsp:nvSpPr>
      <dsp:spPr>
        <a:xfrm>
          <a:off x="525780" y="2911689"/>
          <a:ext cx="7360920" cy="8560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289050">
            <a:lnSpc>
              <a:spcPct val="90000"/>
            </a:lnSpc>
            <a:spcBef>
              <a:spcPct val="0"/>
            </a:spcBef>
            <a:spcAft>
              <a:spcPct val="35000"/>
            </a:spcAft>
            <a:buNone/>
          </a:pPr>
          <a:r>
            <a:rPr lang="en-US" sz="2900" kern="1200"/>
            <a:t>To Store data (such as, JSON, CSV, XML, etc.) </a:t>
          </a:r>
          <a:endParaRPr lang="en-CA" sz="2900" kern="1200"/>
        </a:p>
      </dsp:txBody>
      <dsp:txXfrm>
        <a:off x="567570" y="2953479"/>
        <a:ext cx="7277340" cy="77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BBFE4-29F7-6244-8C54-DF51AF2F57C7}">
      <dsp:nvSpPr>
        <dsp:cNvPr id="0" name=""/>
        <dsp:cNvSpPr/>
      </dsp:nvSpPr>
      <dsp:spPr>
        <a:xfrm>
          <a:off x="0" y="318884"/>
          <a:ext cx="101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CB0E7C-63B8-1A4A-971F-2EBC5F7112FA}">
      <dsp:nvSpPr>
        <dsp:cNvPr id="0" name=""/>
        <dsp:cNvSpPr/>
      </dsp:nvSpPr>
      <dsp:spPr>
        <a:xfrm>
          <a:off x="508825" y="8924"/>
          <a:ext cx="712355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253" tIns="0" rIns="269253" bIns="0" numCol="1" spcCol="1270" anchor="ctr" anchorCtr="0">
          <a:noAutofit/>
        </a:bodyPr>
        <a:lstStyle/>
        <a:p>
          <a:pPr marL="0" lvl="0" indent="0" algn="l" defTabSz="933450">
            <a:lnSpc>
              <a:spcPct val="90000"/>
            </a:lnSpc>
            <a:spcBef>
              <a:spcPct val="0"/>
            </a:spcBef>
            <a:spcAft>
              <a:spcPct val="35000"/>
            </a:spcAft>
            <a:buNone/>
          </a:pPr>
          <a:r>
            <a:rPr lang="en-US" sz="2100" kern="1200"/>
            <a:t>Globally unique name </a:t>
          </a:r>
          <a:endParaRPr lang="en-CA" sz="2100" kern="1200"/>
        </a:p>
      </dsp:txBody>
      <dsp:txXfrm>
        <a:off x="539087" y="39186"/>
        <a:ext cx="7063033" cy="559396"/>
      </dsp:txXfrm>
    </dsp:sp>
    <dsp:sp modelId="{4B71C2F4-65E0-C649-883B-20F06507E1CA}">
      <dsp:nvSpPr>
        <dsp:cNvPr id="0" name=""/>
        <dsp:cNvSpPr/>
      </dsp:nvSpPr>
      <dsp:spPr>
        <a:xfrm>
          <a:off x="0" y="1271444"/>
          <a:ext cx="101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DC37E4-EC38-B742-A32B-03A7A6AE9A9F}">
      <dsp:nvSpPr>
        <dsp:cNvPr id="0" name=""/>
        <dsp:cNvSpPr/>
      </dsp:nvSpPr>
      <dsp:spPr>
        <a:xfrm>
          <a:off x="508825" y="961484"/>
          <a:ext cx="712355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253" tIns="0" rIns="269253" bIns="0" numCol="1" spcCol="1270" anchor="ctr" anchorCtr="0">
          <a:noAutofit/>
        </a:bodyPr>
        <a:lstStyle/>
        <a:p>
          <a:pPr marL="0" lvl="0" indent="0" algn="l" defTabSz="933450">
            <a:lnSpc>
              <a:spcPct val="90000"/>
            </a:lnSpc>
            <a:spcBef>
              <a:spcPct val="0"/>
            </a:spcBef>
            <a:spcAft>
              <a:spcPct val="35000"/>
            </a:spcAft>
            <a:buNone/>
          </a:pPr>
          <a:r>
            <a:rPr lang="en-US" sz="2100" kern="1200"/>
            <a:t>Minimum Length: 3 characters</a:t>
          </a:r>
          <a:endParaRPr lang="en-CA" sz="2100" kern="1200"/>
        </a:p>
      </dsp:txBody>
      <dsp:txXfrm>
        <a:off x="539087" y="991746"/>
        <a:ext cx="7063033" cy="559396"/>
      </dsp:txXfrm>
    </dsp:sp>
    <dsp:sp modelId="{32CA8F2B-FF6A-8949-97BD-500F98598584}">
      <dsp:nvSpPr>
        <dsp:cNvPr id="0" name=""/>
        <dsp:cNvSpPr/>
      </dsp:nvSpPr>
      <dsp:spPr>
        <a:xfrm>
          <a:off x="0" y="2224005"/>
          <a:ext cx="101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F11B4D-BA28-2847-BD1C-DFE10A6C2CD6}">
      <dsp:nvSpPr>
        <dsp:cNvPr id="0" name=""/>
        <dsp:cNvSpPr/>
      </dsp:nvSpPr>
      <dsp:spPr>
        <a:xfrm>
          <a:off x="508825" y="1914045"/>
          <a:ext cx="712355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253" tIns="0" rIns="269253" bIns="0" numCol="1" spcCol="1270" anchor="ctr" anchorCtr="0">
          <a:noAutofit/>
        </a:bodyPr>
        <a:lstStyle/>
        <a:p>
          <a:pPr marL="0" lvl="0" indent="0" algn="l" defTabSz="933450">
            <a:lnSpc>
              <a:spcPct val="90000"/>
            </a:lnSpc>
            <a:spcBef>
              <a:spcPct val="0"/>
            </a:spcBef>
            <a:spcAft>
              <a:spcPct val="35000"/>
            </a:spcAft>
            <a:buNone/>
          </a:pPr>
          <a:r>
            <a:rPr lang="en-US" sz="2100" kern="1200"/>
            <a:t>Maximum Length: 63 characters</a:t>
          </a:r>
          <a:endParaRPr lang="en-CA" sz="2100" kern="1200"/>
        </a:p>
      </dsp:txBody>
      <dsp:txXfrm>
        <a:off x="539087" y="1944307"/>
        <a:ext cx="7063033" cy="559396"/>
      </dsp:txXfrm>
    </dsp:sp>
    <dsp:sp modelId="{16AAB934-B95A-474B-B4F7-735A1BB0A01F}">
      <dsp:nvSpPr>
        <dsp:cNvPr id="0" name=""/>
        <dsp:cNvSpPr/>
      </dsp:nvSpPr>
      <dsp:spPr>
        <a:xfrm>
          <a:off x="0" y="3176565"/>
          <a:ext cx="101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6EEDFF-6E24-5A49-9230-DD2A9A85BEAA}">
      <dsp:nvSpPr>
        <dsp:cNvPr id="0" name=""/>
        <dsp:cNvSpPr/>
      </dsp:nvSpPr>
      <dsp:spPr>
        <a:xfrm>
          <a:off x="508825" y="2866605"/>
          <a:ext cx="712355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253" tIns="0" rIns="269253" bIns="0" numCol="1" spcCol="1270" anchor="ctr" anchorCtr="0">
          <a:noAutofit/>
        </a:bodyPr>
        <a:lstStyle/>
        <a:p>
          <a:pPr marL="0" lvl="0" indent="0" algn="l" defTabSz="933450">
            <a:lnSpc>
              <a:spcPct val="90000"/>
            </a:lnSpc>
            <a:spcBef>
              <a:spcPct val="0"/>
            </a:spcBef>
            <a:spcAft>
              <a:spcPct val="35000"/>
            </a:spcAft>
            <a:buNone/>
          </a:pPr>
          <a:r>
            <a:rPr lang="en-US" sz="2100" kern="1200"/>
            <a:t>DNS naming conventions</a:t>
          </a:r>
          <a:endParaRPr lang="en-CA" sz="2100" kern="1200"/>
        </a:p>
      </dsp:txBody>
      <dsp:txXfrm>
        <a:off x="539087" y="2896867"/>
        <a:ext cx="7063033" cy="559396"/>
      </dsp:txXfrm>
    </dsp:sp>
    <dsp:sp modelId="{FE98EE8D-3289-8240-950E-173A66279211}">
      <dsp:nvSpPr>
        <dsp:cNvPr id="0" name=""/>
        <dsp:cNvSpPr/>
      </dsp:nvSpPr>
      <dsp:spPr>
        <a:xfrm>
          <a:off x="0" y="4129125"/>
          <a:ext cx="10176510" cy="529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96B52C-C427-164B-A0AF-E47E7CA655F6}">
      <dsp:nvSpPr>
        <dsp:cNvPr id="0" name=""/>
        <dsp:cNvSpPr/>
      </dsp:nvSpPr>
      <dsp:spPr>
        <a:xfrm>
          <a:off x="508825" y="3819165"/>
          <a:ext cx="7123557" cy="6199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253" tIns="0" rIns="269253" bIns="0" numCol="1" spcCol="1270" anchor="ctr" anchorCtr="0">
          <a:noAutofit/>
        </a:bodyPr>
        <a:lstStyle/>
        <a:p>
          <a:pPr marL="0" lvl="0" indent="0" algn="l" defTabSz="933450">
            <a:lnSpc>
              <a:spcPct val="90000"/>
            </a:lnSpc>
            <a:spcBef>
              <a:spcPct val="0"/>
            </a:spcBef>
            <a:spcAft>
              <a:spcPct val="35000"/>
            </a:spcAft>
            <a:buNone/>
          </a:pPr>
          <a:r>
            <a:rPr lang="en-US" sz="2100" kern="1200"/>
            <a:t>Lower letters, numbers, periods and hyphens</a:t>
          </a:r>
          <a:endParaRPr lang="en-CA" sz="2100" kern="1200"/>
        </a:p>
      </dsp:txBody>
      <dsp:txXfrm>
        <a:off x="539087" y="3849427"/>
        <a:ext cx="7063033"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985401-5C24-6B42-8B98-4EF46FB20B7E}">
      <dsp:nvSpPr>
        <dsp:cNvPr id="0" name=""/>
        <dsp:cNvSpPr/>
      </dsp:nvSpPr>
      <dsp:spPr>
        <a:xfrm>
          <a:off x="0" y="547995"/>
          <a:ext cx="6900512" cy="18711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87324" rIns="535556"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dirty="0"/>
            <a:t>Start with letter or number, not period nor hyphen</a:t>
          </a:r>
          <a:endParaRPr lang="en-CA" sz="3300" kern="1200" dirty="0"/>
        </a:p>
      </dsp:txBody>
      <dsp:txXfrm>
        <a:off x="0" y="547995"/>
        <a:ext cx="6900512" cy="1871100"/>
      </dsp:txXfrm>
    </dsp:sp>
    <dsp:sp modelId="{7D0BBFC0-1634-3845-BE26-01122311463B}">
      <dsp:nvSpPr>
        <dsp:cNvPr id="0" name=""/>
        <dsp:cNvSpPr/>
      </dsp:nvSpPr>
      <dsp:spPr>
        <a:xfrm>
          <a:off x="345025" y="60915"/>
          <a:ext cx="4830358" cy="974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466850">
            <a:lnSpc>
              <a:spcPct val="90000"/>
            </a:lnSpc>
            <a:spcBef>
              <a:spcPct val="0"/>
            </a:spcBef>
            <a:spcAft>
              <a:spcPct val="35000"/>
            </a:spcAft>
            <a:buNone/>
          </a:pPr>
          <a:r>
            <a:rPr lang="en-US" sz="3300" kern="1200"/>
            <a:t>Should:</a:t>
          </a:r>
          <a:endParaRPr lang="en-CA" sz="3300" kern="1200"/>
        </a:p>
      </dsp:txBody>
      <dsp:txXfrm>
        <a:off x="392580" y="108470"/>
        <a:ext cx="4735248" cy="879050"/>
      </dsp:txXfrm>
    </dsp:sp>
    <dsp:sp modelId="{F3C9BCA9-6CB3-0947-ACEB-30692066132C}">
      <dsp:nvSpPr>
        <dsp:cNvPr id="0" name=""/>
        <dsp:cNvSpPr/>
      </dsp:nvSpPr>
      <dsp:spPr>
        <a:xfrm>
          <a:off x="0" y="3084375"/>
          <a:ext cx="6900512" cy="2390850"/>
        </a:xfrm>
        <a:prstGeom prst="rect">
          <a:avLst/>
        </a:prstGeom>
        <a:solidFill>
          <a:schemeClr val="lt1">
            <a:alpha val="90000"/>
            <a:hueOff val="0"/>
            <a:satOff val="0"/>
            <a:lumOff val="0"/>
            <a:alphaOff val="0"/>
          </a:schemeClr>
        </a:solidFill>
        <a:ln w="12700" cap="flat" cmpd="sng" algn="ctr">
          <a:solidFill>
            <a:schemeClr val="accent5">
              <a:hueOff val="787450"/>
              <a:satOff val="42288"/>
              <a:lumOff val="-152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687324" rIns="535556" bIns="234696" numCol="1" spcCol="1270" anchor="t" anchorCtr="0">
          <a:noAutofit/>
        </a:bodyPr>
        <a:lstStyle/>
        <a:p>
          <a:pPr marL="285750" lvl="1" indent="-285750" algn="l" defTabSz="1466850">
            <a:lnSpc>
              <a:spcPct val="90000"/>
            </a:lnSpc>
            <a:spcBef>
              <a:spcPct val="0"/>
            </a:spcBef>
            <a:spcAft>
              <a:spcPct val="15000"/>
            </a:spcAft>
            <a:buChar char="•"/>
          </a:pPr>
          <a:r>
            <a:rPr lang="en-US" sz="3300" kern="1200"/>
            <a:t>Have a hyphen or period next to each other</a:t>
          </a:r>
          <a:endParaRPr lang="en-CA" sz="3300" kern="1200"/>
        </a:p>
        <a:p>
          <a:pPr marL="285750" lvl="1" indent="-285750" algn="l" defTabSz="1466850">
            <a:lnSpc>
              <a:spcPct val="90000"/>
            </a:lnSpc>
            <a:spcBef>
              <a:spcPct val="0"/>
            </a:spcBef>
            <a:spcAft>
              <a:spcPct val="15000"/>
            </a:spcAft>
            <a:buChar char="•"/>
          </a:pPr>
          <a:r>
            <a:rPr lang="en-US" sz="3300" kern="1200"/>
            <a:t>Be an IP address format</a:t>
          </a:r>
          <a:endParaRPr lang="en-CA" sz="3300" kern="1200"/>
        </a:p>
      </dsp:txBody>
      <dsp:txXfrm>
        <a:off x="0" y="3084375"/>
        <a:ext cx="6900512" cy="2390850"/>
      </dsp:txXfrm>
    </dsp:sp>
    <dsp:sp modelId="{BFC74D17-7159-C14C-9B33-8CD07675BEA7}">
      <dsp:nvSpPr>
        <dsp:cNvPr id="0" name=""/>
        <dsp:cNvSpPr/>
      </dsp:nvSpPr>
      <dsp:spPr>
        <a:xfrm>
          <a:off x="345025" y="2597295"/>
          <a:ext cx="4830358" cy="974160"/>
        </a:xfrm>
        <a:prstGeom prst="roundRect">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466850">
            <a:lnSpc>
              <a:spcPct val="90000"/>
            </a:lnSpc>
            <a:spcBef>
              <a:spcPct val="0"/>
            </a:spcBef>
            <a:spcAft>
              <a:spcPct val="35000"/>
            </a:spcAft>
            <a:buNone/>
          </a:pPr>
          <a:r>
            <a:rPr lang="en-US" sz="3300" kern="1200"/>
            <a:t>Cannot:</a:t>
          </a:r>
          <a:endParaRPr lang="en-CA" sz="3300" kern="1200"/>
        </a:p>
      </dsp:txBody>
      <dsp:txXfrm>
        <a:off x="392580" y="2644850"/>
        <a:ext cx="4735248" cy="8790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F2DA7-F27B-3249-8522-3DC4E610FDE5}">
      <dsp:nvSpPr>
        <dsp:cNvPr id="0" name=""/>
        <dsp:cNvSpPr/>
      </dsp:nvSpPr>
      <dsp:spPr>
        <a:xfrm>
          <a:off x="0" y="643710"/>
          <a:ext cx="6900512" cy="105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CF9055-081F-0840-B238-350DCABD9259}">
      <dsp:nvSpPr>
        <dsp:cNvPr id="0" name=""/>
        <dsp:cNvSpPr/>
      </dsp:nvSpPr>
      <dsp:spPr>
        <a:xfrm>
          <a:off x="345025" y="23790"/>
          <a:ext cx="4830358" cy="1239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866900">
            <a:lnSpc>
              <a:spcPct val="90000"/>
            </a:lnSpc>
            <a:spcBef>
              <a:spcPct val="0"/>
            </a:spcBef>
            <a:spcAft>
              <a:spcPct val="35000"/>
            </a:spcAft>
            <a:buNone/>
          </a:pPr>
          <a:r>
            <a:rPr lang="en-US" sz="4200" kern="1200"/>
            <a:t>Users</a:t>
          </a:r>
          <a:endParaRPr lang="en-CA" sz="4200" kern="1200"/>
        </a:p>
      </dsp:txBody>
      <dsp:txXfrm>
        <a:off x="405549" y="84314"/>
        <a:ext cx="4709310" cy="1118792"/>
      </dsp:txXfrm>
    </dsp:sp>
    <dsp:sp modelId="{90379128-64C9-7E4B-8FCE-65DD1770EAC0}">
      <dsp:nvSpPr>
        <dsp:cNvPr id="0" name=""/>
        <dsp:cNvSpPr/>
      </dsp:nvSpPr>
      <dsp:spPr>
        <a:xfrm>
          <a:off x="0" y="2548830"/>
          <a:ext cx="6900512" cy="1058400"/>
        </a:xfrm>
        <a:prstGeom prst="rect">
          <a:avLst/>
        </a:prstGeom>
        <a:solidFill>
          <a:schemeClr val="lt1">
            <a:alpha val="90000"/>
            <a:hueOff val="0"/>
            <a:satOff val="0"/>
            <a:lumOff val="0"/>
            <a:alphaOff val="0"/>
          </a:schemeClr>
        </a:solidFill>
        <a:ln w="12700" cap="flat" cmpd="sng" algn="ctr">
          <a:solidFill>
            <a:schemeClr val="accent5">
              <a:hueOff val="393725"/>
              <a:satOff val="21144"/>
              <a:lumOff val="-7647"/>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DF130C-53FD-5E46-AC58-79040A137B39}">
      <dsp:nvSpPr>
        <dsp:cNvPr id="0" name=""/>
        <dsp:cNvSpPr/>
      </dsp:nvSpPr>
      <dsp:spPr>
        <a:xfrm>
          <a:off x="345025" y="1928910"/>
          <a:ext cx="4830358" cy="1239840"/>
        </a:xfrm>
        <a:prstGeom prst="roundRect">
          <a:avLst/>
        </a:prstGeom>
        <a:solidFill>
          <a:schemeClr val="accent5">
            <a:hueOff val="393725"/>
            <a:satOff val="21144"/>
            <a:lumOff val="-76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866900">
            <a:lnSpc>
              <a:spcPct val="90000"/>
            </a:lnSpc>
            <a:spcBef>
              <a:spcPct val="0"/>
            </a:spcBef>
            <a:spcAft>
              <a:spcPct val="35000"/>
            </a:spcAft>
            <a:buNone/>
          </a:pPr>
          <a:r>
            <a:rPr lang="en-US" sz="4200" kern="1200"/>
            <a:t>Groups</a:t>
          </a:r>
          <a:endParaRPr lang="en-CA" sz="4200" kern="1200"/>
        </a:p>
      </dsp:txBody>
      <dsp:txXfrm>
        <a:off x="405549" y="1989434"/>
        <a:ext cx="4709310" cy="1118792"/>
      </dsp:txXfrm>
    </dsp:sp>
    <dsp:sp modelId="{12D80F5E-19A0-D245-B91D-B9DFE65E2823}">
      <dsp:nvSpPr>
        <dsp:cNvPr id="0" name=""/>
        <dsp:cNvSpPr/>
      </dsp:nvSpPr>
      <dsp:spPr>
        <a:xfrm>
          <a:off x="0" y="4453950"/>
          <a:ext cx="6900512" cy="1058400"/>
        </a:xfrm>
        <a:prstGeom prst="rect">
          <a:avLst/>
        </a:prstGeom>
        <a:solidFill>
          <a:schemeClr val="lt1">
            <a:alpha val="90000"/>
            <a:hueOff val="0"/>
            <a:satOff val="0"/>
            <a:lumOff val="0"/>
            <a:alphaOff val="0"/>
          </a:schemeClr>
        </a:solidFill>
        <a:ln w="12700" cap="flat" cmpd="sng" algn="ctr">
          <a:solidFill>
            <a:schemeClr val="accent5">
              <a:hueOff val="787450"/>
              <a:satOff val="42288"/>
              <a:lumOff val="-152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B12014-CCA6-1B4F-8501-154D32B02DA9}">
      <dsp:nvSpPr>
        <dsp:cNvPr id="0" name=""/>
        <dsp:cNvSpPr/>
      </dsp:nvSpPr>
      <dsp:spPr>
        <a:xfrm>
          <a:off x="345025" y="3834030"/>
          <a:ext cx="4830358" cy="1239840"/>
        </a:xfrm>
        <a:prstGeom prst="roundRect">
          <a:avLst/>
        </a:prstGeom>
        <a:solidFill>
          <a:schemeClr val="accent5">
            <a:hueOff val="787450"/>
            <a:satOff val="42288"/>
            <a:lumOff val="-1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1866900">
            <a:lnSpc>
              <a:spcPct val="90000"/>
            </a:lnSpc>
            <a:spcBef>
              <a:spcPct val="0"/>
            </a:spcBef>
            <a:spcAft>
              <a:spcPct val="35000"/>
            </a:spcAft>
            <a:buNone/>
          </a:pPr>
          <a:r>
            <a:rPr lang="en-US" sz="4200" kern="1200"/>
            <a:t>Roles</a:t>
          </a:r>
          <a:endParaRPr lang="en-CA" sz="4200" kern="1200"/>
        </a:p>
      </dsp:txBody>
      <dsp:txXfrm>
        <a:off x="405549" y="3894554"/>
        <a:ext cx="4709310" cy="11187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35E2F-552E-4AD8-8B8F-A788B8FB1670}">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735B4-DE55-4CFC-B8EE-AEFF4F778271}">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5F24C3-C747-4B2E-8E6E-3FBC43A5ACF7}">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Only used on buckets</a:t>
          </a:r>
          <a:endParaRPr lang="en-CA" sz="1500" kern="1200"/>
        </a:p>
      </dsp:txBody>
      <dsp:txXfrm>
        <a:off x="127800" y="2535669"/>
        <a:ext cx="1800000" cy="720000"/>
      </dsp:txXfrm>
    </dsp:sp>
    <dsp:sp modelId="{EAB89DA1-1D5D-4514-817D-B7BB8251CA86}">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90F952-02F3-4D7C-B274-1803C0C7F396}">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459BA2-47CA-4156-BBCF-2D357B52CE20}">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Resource-based IAM policy</a:t>
          </a:r>
          <a:endParaRPr lang="en-CA" sz="1500" kern="1200"/>
        </a:p>
      </dsp:txBody>
      <dsp:txXfrm>
        <a:off x="2242800" y="2535669"/>
        <a:ext cx="1800000" cy="720000"/>
      </dsp:txXfrm>
    </dsp:sp>
    <dsp:sp modelId="{48551861-6470-49F9-A23C-41E9C184B074}">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01714-034D-42F8-BF6A-C57C4838127E}">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126D38-182B-4BA3-BDC4-2FD05B3E5A7F}">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Grants access to IAM users or other AWS accounts</a:t>
          </a:r>
          <a:endParaRPr lang="en-CA" sz="1500" kern="1200"/>
        </a:p>
      </dsp:txBody>
      <dsp:txXfrm>
        <a:off x="4357800" y="2535669"/>
        <a:ext cx="1800000" cy="720000"/>
      </dsp:txXfrm>
    </dsp:sp>
    <dsp:sp modelId="{A1331362-0520-4F33-A893-4B5358ED9F00}">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C73ECA-B49E-48F0-B0CC-4AB6C713780C}">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8DBFE-06AE-4B5D-9EC5-867553F40C62}">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Grants access to the bucket and/or its objects</a:t>
          </a:r>
          <a:endParaRPr lang="en-CA" sz="1500" kern="1200"/>
        </a:p>
      </dsp:txBody>
      <dsp:txXfrm>
        <a:off x="6472800" y="2535669"/>
        <a:ext cx="1800000" cy="720000"/>
      </dsp:txXfrm>
    </dsp:sp>
    <dsp:sp modelId="{2C063AC4-C6D9-4C71-B680-B38D3901D10A}">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F62C74-EE52-4E34-96FC-CFE90D53A2F0}">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352E00-6EDE-491C-BE2C-A9ED2BC86449}">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kern="1200"/>
            <a:t>Specify allowed and denied actions</a:t>
          </a:r>
          <a:endParaRPr lang="en-CA" sz="1500" kern="1200"/>
        </a:p>
      </dsp:txBody>
      <dsp:txXfrm>
        <a:off x="8587800" y="2535669"/>
        <a:ext cx="180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48AC-FBA5-1E44-886C-5AE2D9D9D21E}">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2946AF-EEE6-D54D-BACD-A3E40185C8C7}">
      <dsp:nvSpPr>
        <dsp:cNvPr id="0" name=""/>
        <dsp:cNvSpPr/>
      </dsp:nvSpPr>
      <dsp:spPr>
        <a:xfrm>
          <a:off x="0" y="0"/>
          <a:ext cx="10515600" cy="4352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2000250">
            <a:lnSpc>
              <a:spcPct val="90000"/>
            </a:lnSpc>
            <a:spcBef>
              <a:spcPct val="0"/>
            </a:spcBef>
            <a:spcAft>
              <a:spcPct val="35000"/>
            </a:spcAft>
            <a:buNone/>
          </a:pPr>
          <a:r>
            <a:rPr lang="en-US" sz="4500" kern="1200" dirty="0"/>
            <a:t>“Amazon DynamoDB” is a key-value and document database that delivers single-digit millisecond performance at any scale.”</a:t>
          </a:r>
        </a:p>
        <a:p>
          <a:pPr marL="0" lvl="0" indent="0" algn="l" defTabSz="2000250">
            <a:lnSpc>
              <a:spcPct val="90000"/>
            </a:lnSpc>
            <a:spcBef>
              <a:spcPct val="0"/>
            </a:spcBef>
            <a:spcAft>
              <a:spcPct val="35000"/>
            </a:spcAft>
            <a:buNone/>
          </a:pPr>
          <a:endParaRPr lang="en-US" sz="4500" kern="1200" dirty="0"/>
        </a:p>
        <a:p>
          <a:pPr marL="0" lvl="0" indent="0" algn="l" defTabSz="2000250">
            <a:lnSpc>
              <a:spcPct val="90000"/>
            </a:lnSpc>
            <a:spcBef>
              <a:spcPct val="0"/>
            </a:spcBef>
            <a:spcAft>
              <a:spcPct val="35000"/>
            </a:spcAft>
            <a:buNone/>
          </a:pPr>
          <a:r>
            <a:rPr lang="en-US" sz="4500" kern="1200" dirty="0"/>
            <a:t>From AWS</a:t>
          </a:r>
        </a:p>
      </dsp:txBody>
      <dsp:txXfrm>
        <a:off x="0" y="0"/>
        <a:ext cx="10515600" cy="43525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C8B85-23FD-614C-A0D2-ED736057E8FE}" type="datetimeFigureOut">
              <a:rPr lang="en-US" smtClean="0"/>
              <a:t>1/19/2026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1FBCB3-82F6-8044-A1D1-19D4E210A5DA}" type="slidenum">
              <a:rPr lang="en-US" smtClean="0"/>
              <a:t>‹#›</a:t>
            </a:fld>
            <a:endParaRPr lang="en-US"/>
          </a:p>
        </p:txBody>
      </p:sp>
    </p:spTree>
    <p:extLst>
      <p:ext uri="{BB962C8B-B14F-4D97-AF65-F5344CB8AC3E}">
        <p14:creationId xmlns:p14="http://schemas.microsoft.com/office/powerpoint/2010/main" val="2800238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77406442-6177-364D-A828-CA6955D2379A}"/>
              </a:ext>
            </a:extLst>
          </p:cNvPr>
          <p:cNvSpPr>
            <a:spLocks noGrp="1" noRot="1" noChangeAspect="1" noTextEdit="1"/>
          </p:cNvSpPr>
          <p:nvPr>
            <p:ph type="sldImg"/>
          </p:nvPr>
        </p:nvSpPr>
        <p:spPr>
          <a:ln/>
        </p:spPr>
      </p:sp>
      <p:sp>
        <p:nvSpPr>
          <p:cNvPr id="64515" name="Notes Placeholder 2">
            <a:extLst>
              <a:ext uri="{FF2B5EF4-FFF2-40B4-BE49-F238E27FC236}">
                <a16:creationId xmlns:a16="http://schemas.microsoft.com/office/drawing/2014/main" id="{17B42D76-6207-CB49-A1BF-D2B4328545F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p>
        </p:txBody>
      </p:sp>
      <p:sp>
        <p:nvSpPr>
          <p:cNvPr id="64516" name="Slide Number Placeholder 3">
            <a:extLst>
              <a:ext uri="{FF2B5EF4-FFF2-40B4-BE49-F238E27FC236}">
                <a16:creationId xmlns:a16="http://schemas.microsoft.com/office/drawing/2014/main" id="{E0A36E64-C2D2-2849-B15E-29C91CD07AE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7E008CD-A0CC-5147-AB8F-5EE2FCBBA9C1}" type="slidenum">
              <a:rPr lang="en-GB" altLang="en-US">
                <a:latin typeface="Arial" panose="020B0604020202020204" pitchFamily="34" charset="0"/>
              </a:rPr>
              <a:pPr>
                <a:spcBef>
                  <a:spcPct val="0"/>
                </a:spcBef>
              </a:pPr>
              <a:t>2</a:t>
            </a:fld>
            <a:endParaRPr lang="en-GB"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1FBCB3-82F6-8044-A1D1-19D4E210A5DA}" type="slidenum">
              <a:rPr lang="en-US" smtClean="0"/>
              <a:t>20</a:t>
            </a:fld>
            <a:endParaRPr lang="en-US"/>
          </a:p>
        </p:txBody>
      </p:sp>
    </p:spTree>
    <p:extLst>
      <p:ext uri="{BB962C8B-B14F-4D97-AF65-F5344CB8AC3E}">
        <p14:creationId xmlns:p14="http://schemas.microsoft.com/office/powerpoint/2010/main" val="2672913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NFS file system</a:t>
            </a:r>
          </a:p>
        </p:txBody>
      </p:sp>
      <p:sp>
        <p:nvSpPr>
          <p:cNvPr id="4" name="Slide Number Placeholder 3"/>
          <p:cNvSpPr>
            <a:spLocks noGrp="1"/>
          </p:cNvSpPr>
          <p:nvPr>
            <p:ph type="sldNum" sz="quarter" idx="5"/>
          </p:nvPr>
        </p:nvSpPr>
        <p:spPr/>
        <p:txBody>
          <a:bodyPr/>
          <a:lstStyle/>
          <a:p>
            <a:fld id="{B51FBCB3-82F6-8044-A1D1-19D4E210A5DA}" type="slidenum">
              <a:rPr lang="en-US" smtClean="0"/>
              <a:t>29</a:t>
            </a:fld>
            <a:endParaRPr lang="en-US"/>
          </a:p>
        </p:txBody>
      </p:sp>
    </p:spTree>
    <p:extLst>
      <p:ext uri="{BB962C8B-B14F-4D97-AF65-F5344CB8AC3E}">
        <p14:creationId xmlns:p14="http://schemas.microsoft.com/office/powerpoint/2010/main" val="3891670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1FBCB3-82F6-8044-A1D1-19D4E210A5DA}" type="slidenum">
              <a:rPr lang="en-US" smtClean="0"/>
              <a:t>30</a:t>
            </a:fld>
            <a:endParaRPr lang="en-US"/>
          </a:p>
        </p:txBody>
      </p:sp>
    </p:spTree>
    <p:extLst>
      <p:ext uri="{BB962C8B-B14F-4D97-AF65-F5344CB8AC3E}">
        <p14:creationId xmlns:p14="http://schemas.microsoft.com/office/powerpoint/2010/main" val="2186339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1FBCB3-82F6-8044-A1D1-19D4E210A5DA}" type="slidenum">
              <a:rPr lang="en-US" smtClean="0"/>
              <a:t>31</a:t>
            </a:fld>
            <a:endParaRPr lang="en-US"/>
          </a:p>
        </p:txBody>
      </p:sp>
    </p:spTree>
    <p:extLst>
      <p:ext uri="{BB962C8B-B14F-4D97-AF65-F5344CB8AC3E}">
        <p14:creationId xmlns:p14="http://schemas.microsoft.com/office/powerpoint/2010/main" val="553900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Amazon Redshift:	a cloud-based data warehousing tool designed for petabyte scale data warehousing and analysis.</a:t>
            </a:r>
          </a:p>
          <a:p>
            <a:endParaRPr lang="en-US" dirty="0"/>
          </a:p>
        </p:txBody>
      </p:sp>
      <p:sp>
        <p:nvSpPr>
          <p:cNvPr id="4" name="Slide Number Placeholder 3"/>
          <p:cNvSpPr>
            <a:spLocks noGrp="1"/>
          </p:cNvSpPr>
          <p:nvPr>
            <p:ph type="sldNum" sz="quarter" idx="5"/>
          </p:nvPr>
        </p:nvSpPr>
        <p:spPr/>
        <p:txBody>
          <a:bodyPr/>
          <a:lstStyle/>
          <a:p>
            <a:fld id="{B51FBCB3-82F6-8044-A1D1-19D4E210A5DA}" type="slidenum">
              <a:rPr lang="en-US" smtClean="0"/>
              <a:t>32</a:t>
            </a:fld>
            <a:endParaRPr lang="en-US"/>
          </a:p>
        </p:txBody>
      </p:sp>
    </p:spTree>
    <p:extLst>
      <p:ext uri="{BB962C8B-B14F-4D97-AF65-F5344CB8AC3E}">
        <p14:creationId xmlns:p14="http://schemas.microsoft.com/office/powerpoint/2010/main" val="406888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E52AF1-8391-6547-A3ED-90C023A5BEAB}"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3347049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E52AF1-8391-6547-A3ED-90C023A5BEAB}"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2294922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E52AF1-8391-6547-A3ED-90C023A5BEAB}"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4192688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E52AF1-8391-6547-A3ED-90C023A5BEAB}"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4060227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E52AF1-8391-6547-A3ED-90C023A5BEAB}" type="datetimeFigureOut">
              <a:rPr lang="en-US" smtClean="0"/>
              <a:t>1/19/2026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504741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3E52AF1-8391-6547-A3ED-90C023A5BEAB}"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16354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E52AF1-8391-6547-A3ED-90C023A5BEAB}" type="datetimeFigureOut">
              <a:rPr lang="en-US" smtClean="0"/>
              <a:t>1/19/2026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29758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E52AF1-8391-6547-A3ED-90C023A5BEAB}" type="datetimeFigureOut">
              <a:rPr lang="en-US" smtClean="0"/>
              <a:t>1/19/2026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3890712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E52AF1-8391-6547-A3ED-90C023A5BEAB}" type="datetimeFigureOut">
              <a:rPr lang="en-US" smtClean="0"/>
              <a:t>1/19/2026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163910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E52AF1-8391-6547-A3ED-90C023A5BEAB}"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95662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E52AF1-8391-6547-A3ED-90C023A5BEAB}" type="datetimeFigureOut">
              <a:rPr lang="en-US" smtClean="0"/>
              <a:t>1/19/2026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2AA6FD-3CF7-7C47-9AF7-B0D807FE56BE}" type="slidenum">
              <a:rPr lang="en-US" smtClean="0"/>
              <a:t>‹#›</a:t>
            </a:fld>
            <a:endParaRPr lang="en-US"/>
          </a:p>
        </p:txBody>
      </p:sp>
    </p:spTree>
    <p:extLst>
      <p:ext uri="{BB962C8B-B14F-4D97-AF65-F5344CB8AC3E}">
        <p14:creationId xmlns:p14="http://schemas.microsoft.com/office/powerpoint/2010/main" val="2189835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E52AF1-8391-6547-A3ED-90C023A5BEAB}" type="datetimeFigureOut">
              <a:rPr lang="en-US" smtClean="0"/>
              <a:t>1/19/2026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2AA6FD-3CF7-7C47-9AF7-B0D807FE56BE}" type="slidenum">
              <a:rPr lang="en-US" smtClean="0"/>
              <a:t>‹#›</a:t>
            </a:fld>
            <a:endParaRPr lang="en-US"/>
          </a:p>
        </p:txBody>
      </p:sp>
    </p:spTree>
    <p:extLst>
      <p:ext uri="{BB962C8B-B14F-4D97-AF65-F5344CB8AC3E}">
        <p14:creationId xmlns:p14="http://schemas.microsoft.com/office/powerpoint/2010/main" val="3714588519"/>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2.xml"/><Relationship Id="rId1" Type="http://schemas.openxmlformats.org/officeDocument/2006/relationships/video" Target="https://www.youtube.com/embed/eMzCI7S1P9M?feature=oembed" TargetMode="Externa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video" Target="https://www.youtube.com/embed/sI-zciHAh-4?feature=oembed"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aws.amazon.com/athena/getting-starte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5DDD0F8-3256-4445-9D59-B5CEE070DA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1"/>
          <a:stretch/>
        </p:blipFill>
        <p:spPr>
          <a:xfrm>
            <a:off x="20" y="10"/>
            <a:ext cx="12191981" cy="6857990"/>
          </a:xfrm>
          <a:prstGeom prst="rect">
            <a:avLst/>
          </a:prstGeom>
        </p:spPr>
      </p:pic>
      <p:sp>
        <p:nvSpPr>
          <p:cNvPr id="22"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49E5AA-B22B-5540-9FA7-312F5150F9DD}"/>
              </a:ext>
            </a:extLst>
          </p:cNvPr>
          <p:cNvSpPr>
            <a:spLocks noGrp="1"/>
          </p:cNvSpPr>
          <p:nvPr>
            <p:ph type="ctrTitle"/>
          </p:nvPr>
        </p:nvSpPr>
        <p:spPr>
          <a:xfrm>
            <a:off x="404552" y="3091928"/>
            <a:ext cx="9690917" cy="2387600"/>
          </a:xfrm>
        </p:spPr>
        <p:txBody>
          <a:bodyPr>
            <a:normAutofit/>
          </a:bodyPr>
          <a:lstStyle/>
          <a:p>
            <a:pPr algn="l"/>
            <a:r>
              <a:rPr lang="en-US" sz="6600" dirty="0"/>
              <a:t>COMP 3962 </a:t>
            </a:r>
            <a:br>
              <a:rPr lang="en-US" sz="6600" dirty="0"/>
            </a:br>
            <a:r>
              <a:rPr lang="en-US" sz="6600" dirty="0"/>
              <a:t>Cloud Computing Platforms</a:t>
            </a:r>
          </a:p>
        </p:txBody>
      </p:sp>
      <p:sp>
        <p:nvSpPr>
          <p:cNvPr id="24"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F33FDC3C-236E-8048-A325-CEEA5950B965}"/>
              </a:ext>
            </a:extLst>
          </p:cNvPr>
          <p:cNvSpPr>
            <a:spLocks noGrp="1"/>
          </p:cNvSpPr>
          <p:nvPr>
            <p:ph type="subTitle" idx="1"/>
          </p:nvPr>
        </p:nvSpPr>
        <p:spPr>
          <a:xfrm>
            <a:off x="404553" y="5624945"/>
            <a:ext cx="9078562" cy="592975"/>
          </a:xfrm>
        </p:spPr>
        <p:txBody>
          <a:bodyPr anchor="ctr">
            <a:normAutofit/>
          </a:bodyPr>
          <a:lstStyle/>
          <a:p>
            <a:pPr algn="l"/>
            <a:r>
              <a:rPr lang="en-US" dirty="0"/>
              <a:t>Lab 3</a:t>
            </a:r>
          </a:p>
        </p:txBody>
      </p:sp>
    </p:spTree>
    <p:extLst>
      <p:ext uri="{BB962C8B-B14F-4D97-AF65-F5344CB8AC3E}">
        <p14:creationId xmlns:p14="http://schemas.microsoft.com/office/powerpoint/2010/main" val="42082963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0A4E-AC68-1540-A44C-9F40C6850052}"/>
              </a:ext>
            </a:extLst>
          </p:cNvPr>
          <p:cNvSpPr>
            <a:spLocks noGrp="1"/>
          </p:cNvSpPr>
          <p:nvPr>
            <p:ph type="title"/>
          </p:nvPr>
        </p:nvSpPr>
        <p:spPr/>
        <p:txBody>
          <a:bodyPr/>
          <a:lstStyle/>
          <a:p>
            <a:r>
              <a:rPr lang="en-US" dirty="0"/>
              <a:t>S3 Bucket Naming</a:t>
            </a:r>
          </a:p>
        </p:txBody>
      </p:sp>
      <p:graphicFrame>
        <p:nvGraphicFramePr>
          <p:cNvPr id="4" name="Content Placeholder 3">
            <a:extLst>
              <a:ext uri="{FF2B5EF4-FFF2-40B4-BE49-F238E27FC236}">
                <a16:creationId xmlns:a16="http://schemas.microsoft.com/office/drawing/2014/main" id="{21EA3D6E-555C-CD4A-90C8-A615DD07EAFB}"/>
              </a:ext>
            </a:extLst>
          </p:cNvPr>
          <p:cNvGraphicFramePr>
            <a:graphicFrameLocks noGrp="1"/>
          </p:cNvGraphicFramePr>
          <p:nvPr>
            <p:ph idx="1"/>
            <p:extLst>
              <p:ext uri="{D42A27DB-BD31-4B8C-83A1-F6EECF244321}">
                <p14:modId xmlns:p14="http://schemas.microsoft.com/office/powerpoint/2010/main" val="2503948804"/>
              </p:ext>
            </p:extLst>
          </p:nvPr>
        </p:nvGraphicFramePr>
        <p:xfrm>
          <a:off x="1177290" y="1825625"/>
          <a:ext cx="10176510"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0681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824E37-F732-C94F-A75C-791B060FF62D}"/>
              </a:ext>
            </a:extLst>
          </p:cNvPr>
          <p:cNvSpPr>
            <a:spLocks noGrp="1"/>
          </p:cNvSpPr>
          <p:nvPr>
            <p:ph type="title"/>
          </p:nvPr>
        </p:nvSpPr>
        <p:spPr>
          <a:xfrm>
            <a:off x="635000" y="640823"/>
            <a:ext cx="3418659" cy="5583148"/>
          </a:xfrm>
        </p:spPr>
        <p:txBody>
          <a:bodyPr anchor="ctr">
            <a:normAutofit/>
          </a:bodyPr>
          <a:lstStyle/>
          <a:p>
            <a:br>
              <a:rPr lang="en-US" sz="5400" b="1"/>
            </a:br>
            <a:r>
              <a:rPr lang="en-US" sz="5400" b="1"/>
              <a:t>More on naming Buckets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66FDF6CA-DF64-5843-9629-4F350973CA14}"/>
              </a:ext>
            </a:extLst>
          </p:cNvPr>
          <p:cNvGraphicFramePr>
            <a:graphicFrameLocks noGrp="1"/>
          </p:cNvGraphicFramePr>
          <p:nvPr>
            <p:ph idx="1"/>
            <p:extLst>
              <p:ext uri="{D42A27DB-BD31-4B8C-83A1-F6EECF244321}">
                <p14:modId xmlns:p14="http://schemas.microsoft.com/office/powerpoint/2010/main" val="117501884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6409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C5405-4A49-4E12-98FD-8966C1118F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5B9823A-85C3-4837-8700-3D94F9B36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7235" y="0"/>
            <a:ext cx="789032" cy="6865831"/>
          </a:xfrm>
          <a:custGeom>
            <a:avLst/>
            <a:gdLst>
              <a:gd name="connsiteX0" fmla="*/ 2648 w 789032"/>
              <a:gd name="connsiteY0" fmla="*/ 0 h 6865831"/>
              <a:gd name="connsiteX1" fmla="*/ 789032 w 789032"/>
              <a:gd name="connsiteY1" fmla="*/ 0 h 6865831"/>
              <a:gd name="connsiteX2" fmla="*/ 789032 w 789032"/>
              <a:gd name="connsiteY2" fmla="*/ 1621639 h 6865831"/>
              <a:gd name="connsiteX3" fmla="*/ 789032 w 789032"/>
              <a:gd name="connsiteY3" fmla="*/ 1900580 h 6865831"/>
              <a:gd name="connsiteX4" fmla="*/ 789032 w 789032"/>
              <a:gd name="connsiteY4" fmla="*/ 6865831 h 6865831"/>
              <a:gd name="connsiteX5" fmla="*/ 0 w 789032"/>
              <a:gd name="connsiteY5" fmla="*/ 6399058 h 6865831"/>
              <a:gd name="connsiteX6" fmla="*/ 0 w 789032"/>
              <a:gd name="connsiteY6" fmla="*/ 1154866 h 6865831"/>
              <a:gd name="connsiteX7" fmla="*/ 2648 w 789032"/>
              <a:gd name="connsiteY7" fmla="*/ 1156433 h 686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032" h="6865831">
                <a:moveTo>
                  <a:pt x="2648" y="0"/>
                </a:moveTo>
                <a:lnTo>
                  <a:pt x="789032" y="0"/>
                </a:lnTo>
                <a:lnTo>
                  <a:pt x="789032" y="1621639"/>
                </a:lnTo>
                <a:lnTo>
                  <a:pt x="789032" y="1900580"/>
                </a:lnTo>
                <a:lnTo>
                  <a:pt x="789032" y="6865831"/>
                </a:lnTo>
                <a:lnTo>
                  <a:pt x="0" y="6399058"/>
                </a:lnTo>
                <a:lnTo>
                  <a:pt x="0" y="1154866"/>
                </a:lnTo>
                <a:lnTo>
                  <a:pt x="2648" y="1156433"/>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3" name="Freeform 7">
            <a:extLst>
              <a:ext uri="{FF2B5EF4-FFF2-40B4-BE49-F238E27FC236}">
                <a16:creationId xmlns:a16="http://schemas.microsoft.com/office/drawing/2014/main" id="{5BAFBDD6-35EA-4318-81BD-034C73032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17236" y="887217"/>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useBgFill="1">
        <p:nvSpPr>
          <p:cNvPr id="15" name="Rectangle 14">
            <a:extLst>
              <a:ext uri="{FF2B5EF4-FFF2-40B4-BE49-F238E27FC236}">
                <a16:creationId xmlns:a16="http://schemas.microsoft.com/office/drawing/2014/main" id="{9668AFA7-0343-4462-B952-29775C02D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98749" cy="6150193"/>
          </a:xfrm>
          <a:prstGeom prst="rect">
            <a:avLst/>
          </a:prstGeom>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03290BA-ED22-4142-8D22-55543F61C56F}"/>
              </a:ext>
            </a:extLst>
          </p:cNvPr>
          <p:cNvPicPr>
            <a:picLocks noGrp="1" noChangeAspect="1"/>
          </p:cNvPicPr>
          <p:nvPr>
            <p:ph idx="1"/>
          </p:nvPr>
        </p:nvPicPr>
        <p:blipFill>
          <a:blip r:embed="rId2"/>
          <a:stretch>
            <a:fillRect/>
          </a:stretch>
        </p:blipFill>
        <p:spPr>
          <a:xfrm>
            <a:off x="643467" y="1774195"/>
            <a:ext cx="6686077" cy="3092309"/>
          </a:xfrm>
          <a:prstGeom prst="rect">
            <a:avLst/>
          </a:prstGeom>
        </p:spPr>
      </p:pic>
      <p:sp>
        <p:nvSpPr>
          <p:cNvPr id="17" name="Rectangle 8">
            <a:extLst>
              <a:ext uri="{FF2B5EF4-FFF2-40B4-BE49-F238E27FC236}">
                <a16:creationId xmlns:a16="http://schemas.microsoft.com/office/drawing/2014/main" id="{FABAF75E-3794-4E38-AFE5-55C262447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04744" y="0"/>
            <a:ext cx="4384208" cy="68580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AAA5C15-4B5C-A849-AEFB-8743FA0B629C}"/>
              </a:ext>
            </a:extLst>
          </p:cNvPr>
          <p:cNvSpPr>
            <a:spLocks noGrp="1"/>
          </p:cNvSpPr>
          <p:nvPr>
            <p:ph type="title"/>
          </p:nvPr>
        </p:nvSpPr>
        <p:spPr>
          <a:xfrm>
            <a:off x="8129872" y="1062401"/>
            <a:ext cx="3262028" cy="2733881"/>
          </a:xfrm>
        </p:spPr>
        <p:txBody>
          <a:bodyPr vert="horz" lIns="91440" tIns="45720" rIns="91440" bIns="45720" rtlCol="0" anchor="b">
            <a:normAutofit/>
          </a:bodyPr>
          <a:lstStyle/>
          <a:p>
            <a:r>
              <a:rPr lang="en-US" b="1" kern="1200">
                <a:solidFill>
                  <a:srgbClr val="FFFFFF"/>
                </a:solidFill>
                <a:latin typeface="+mj-lt"/>
                <a:ea typeface="+mj-ea"/>
                <a:cs typeface="+mj-cs"/>
              </a:rPr>
              <a:t>S3 Objects</a:t>
            </a:r>
          </a:p>
        </p:txBody>
      </p:sp>
    </p:spTree>
    <p:extLst>
      <p:ext uri="{BB962C8B-B14F-4D97-AF65-F5344CB8AC3E}">
        <p14:creationId xmlns:p14="http://schemas.microsoft.com/office/powerpoint/2010/main" val="219627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0CEC4-2A22-F848-BA84-AEDF00D40A77}"/>
              </a:ext>
            </a:extLst>
          </p:cNvPr>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06F59446-B676-7240-ADC0-393B28CBF006}"/>
              </a:ext>
            </a:extLst>
          </p:cNvPr>
          <p:cNvPicPr>
            <a:picLocks noGrp="1" noChangeAspect="1"/>
          </p:cNvPicPr>
          <p:nvPr>
            <p:ph idx="1"/>
          </p:nvPr>
        </p:nvPicPr>
        <p:blipFill>
          <a:blip r:embed="rId2"/>
          <a:stretch>
            <a:fillRect/>
          </a:stretch>
        </p:blipFill>
        <p:spPr>
          <a:xfrm>
            <a:off x="1010958" y="694948"/>
            <a:ext cx="9081732" cy="5468104"/>
          </a:xfrm>
          <a:prstGeom prst="rect">
            <a:avLst/>
          </a:prstGeom>
        </p:spPr>
      </p:pic>
    </p:spTree>
    <p:extLst>
      <p:ext uri="{BB962C8B-B14F-4D97-AF65-F5344CB8AC3E}">
        <p14:creationId xmlns:p14="http://schemas.microsoft.com/office/powerpoint/2010/main" val="670130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90CC5F-9B0B-0F4F-8803-827888996C93}"/>
              </a:ext>
            </a:extLst>
          </p:cNvPr>
          <p:cNvSpPr>
            <a:spLocks noGrp="1"/>
          </p:cNvSpPr>
          <p:nvPr>
            <p:ph type="title"/>
          </p:nvPr>
        </p:nvSpPr>
        <p:spPr>
          <a:xfrm>
            <a:off x="643467" y="321734"/>
            <a:ext cx="10905066" cy="1135737"/>
          </a:xfrm>
        </p:spPr>
        <p:txBody>
          <a:bodyPr vert="horz" lIns="91440" tIns="45720" rIns="91440" bIns="45720" rtlCol="0">
            <a:normAutofit/>
          </a:bodyPr>
          <a:lstStyle/>
          <a:p>
            <a:r>
              <a:rPr lang="en-US" sz="3600" kern="1200">
                <a:latin typeface="+mj-lt"/>
                <a:ea typeface="+mj-ea"/>
                <a:cs typeface="+mj-cs"/>
              </a:rPr>
              <a:t> </a:t>
            </a:r>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Graphical user interface, text, application, email&#10;&#10;Description automatically generated">
            <a:extLst>
              <a:ext uri="{FF2B5EF4-FFF2-40B4-BE49-F238E27FC236}">
                <a16:creationId xmlns:a16="http://schemas.microsoft.com/office/drawing/2014/main" id="{2CB0D370-2733-F647-A340-7DDDB801AD36}"/>
              </a:ext>
            </a:extLst>
          </p:cNvPr>
          <p:cNvPicPr>
            <a:picLocks noChangeAspect="1"/>
          </p:cNvPicPr>
          <p:nvPr/>
        </p:nvPicPr>
        <p:blipFill>
          <a:blip r:embed="rId2"/>
          <a:stretch>
            <a:fillRect/>
          </a:stretch>
        </p:blipFill>
        <p:spPr>
          <a:xfrm>
            <a:off x="2244802" y="2105140"/>
            <a:ext cx="7184948" cy="3358962"/>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extBox 25">
            <a:extLst>
              <a:ext uri="{FF2B5EF4-FFF2-40B4-BE49-F238E27FC236}">
                <a16:creationId xmlns:a16="http://schemas.microsoft.com/office/drawing/2014/main" id="{11D905B2-B9B0-E449-A7A3-3FF4593EAC6E}"/>
              </a:ext>
            </a:extLst>
          </p:cNvPr>
          <p:cNvSpPr txBox="1"/>
          <p:nvPr/>
        </p:nvSpPr>
        <p:spPr>
          <a:xfrm>
            <a:off x="3688680" y="1111614"/>
            <a:ext cx="6097904" cy="584775"/>
          </a:xfrm>
          <a:prstGeom prst="rect">
            <a:avLst/>
          </a:prstGeom>
          <a:noFill/>
        </p:spPr>
        <p:txBody>
          <a:bodyPr wrap="square">
            <a:spAutoFit/>
          </a:bodyPr>
          <a:lstStyle/>
          <a:p>
            <a:pPr marL="0" indent="0">
              <a:buNone/>
            </a:pPr>
            <a:r>
              <a:rPr lang="en-US" sz="3200" b="1" kern="1200" dirty="0">
                <a:latin typeface="+mn-lt"/>
                <a:ea typeface="+mn-ea"/>
                <a:cs typeface="+mn-cs"/>
              </a:rPr>
              <a:t>S3 Folder Prefixes</a:t>
            </a:r>
          </a:p>
        </p:txBody>
      </p:sp>
    </p:spTree>
    <p:extLst>
      <p:ext uri="{BB962C8B-B14F-4D97-AF65-F5344CB8AC3E}">
        <p14:creationId xmlns:p14="http://schemas.microsoft.com/office/powerpoint/2010/main" val="4044565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9B13F9-7886-8048-A911-D032C31ADEA8}"/>
              </a:ext>
            </a:extLst>
          </p:cNvPr>
          <p:cNvPicPr>
            <a:picLocks noGrp="1" noChangeAspect="1"/>
          </p:cNvPicPr>
          <p:nvPr>
            <p:ph idx="1"/>
          </p:nvPr>
        </p:nvPicPr>
        <p:blipFill>
          <a:blip r:embed="rId2"/>
          <a:stretch>
            <a:fillRect/>
          </a:stretch>
        </p:blipFill>
        <p:spPr>
          <a:xfrm>
            <a:off x="573749" y="891540"/>
            <a:ext cx="11044501" cy="5251133"/>
          </a:xfrm>
          <a:prstGeom prst="rect">
            <a:avLst/>
          </a:prstGeom>
        </p:spPr>
      </p:pic>
    </p:spTree>
    <p:extLst>
      <p:ext uri="{BB962C8B-B14F-4D97-AF65-F5344CB8AC3E}">
        <p14:creationId xmlns:p14="http://schemas.microsoft.com/office/powerpoint/2010/main" val="1426159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505F37-B5C8-B349-9750-7A00FC3DB23E}"/>
              </a:ext>
            </a:extLst>
          </p:cNvPr>
          <p:cNvSpPr>
            <a:spLocks noGrp="1"/>
          </p:cNvSpPr>
          <p:nvPr>
            <p:ph type="title"/>
          </p:nvPr>
        </p:nvSpPr>
        <p:spPr>
          <a:xfrm>
            <a:off x="635000" y="640823"/>
            <a:ext cx="3418659" cy="5583148"/>
          </a:xfrm>
        </p:spPr>
        <p:txBody>
          <a:bodyPr anchor="ctr">
            <a:normAutofit/>
          </a:bodyPr>
          <a:lstStyle/>
          <a:p>
            <a:r>
              <a:rPr lang="en-US" sz="5400"/>
              <a:t>IAM Policy Assignees</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DBC3D3D3-542C-A74A-98E9-74D9F523D562}"/>
              </a:ext>
            </a:extLst>
          </p:cNvPr>
          <p:cNvGraphicFramePr>
            <a:graphicFrameLocks noGrp="1"/>
          </p:cNvGraphicFramePr>
          <p:nvPr>
            <p:ph idx="1"/>
            <p:extLst>
              <p:ext uri="{D42A27DB-BD31-4B8C-83A1-F6EECF244321}">
                <p14:modId xmlns:p14="http://schemas.microsoft.com/office/powerpoint/2010/main" val="200767842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9145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238969-5A09-8C4D-BBBC-E556A8DF8397}"/>
              </a:ext>
            </a:extLst>
          </p:cNvPr>
          <p:cNvSpPr>
            <a:spLocks noGrp="1"/>
          </p:cNvSpPr>
          <p:nvPr>
            <p:ph type="title"/>
          </p:nvPr>
        </p:nvSpPr>
        <p:spPr>
          <a:xfrm>
            <a:off x="643467" y="321734"/>
            <a:ext cx="10905066" cy="1135737"/>
          </a:xfrm>
        </p:spPr>
        <p:txBody>
          <a:bodyPr>
            <a:normAutofit/>
          </a:bodyPr>
          <a:lstStyle/>
          <a:p>
            <a:r>
              <a:rPr lang="en-US" sz="3600"/>
              <a:t>Bucket Policies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B68B9B98-6A28-DC49-BEA5-5B942347C5D9}"/>
              </a:ext>
            </a:extLst>
          </p:cNvPr>
          <p:cNvGraphicFramePr>
            <a:graphicFrameLocks noGrp="1"/>
          </p:cNvGraphicFramePr>
          <p:nvPr>
            <p:ph idx="1"/>
            <p:extLst>
              <p:ext uri="{D42A27DB-BD31-4B8C-83A1-F6EECF244321}">
                <p14:modId xmlns:p14="http://schemas.microsoft.com/office/powerpoint/2010/main" val="8305613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894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7FE2DDA-7B45-794A-BA74-52866323B9FD}"/>
              </a:ext>
            </a:extLst>
          </p:cNvPr>
          <p:cNvPicPr>
            <a:picLocks noGrp="1" noChangeAspect="1"/>
          </p:cNvPicPr>
          <p:nvPr>
            <p:ph idx="1"/>
          </p:nvPr>
        </p:nvPicPr>
        <p:blipFill>
          <a:blip r:embed="rId2"/>
          <a:stretch>
            <a:fillRect/>
          </a:stretch>
        </p:blipFill>
        <p:spPr>
          <a:xfrm>
            <a:off x="1472710" y="643467"/>
            <a:ext cx="9246580"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309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2">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5">
            <a:extLst>
              <a:ext uri="{FF2B5EF4-FFF2-40B4-BE49-F238E27FC236}">
                <a16:creationId xmlns:a16="http://schemas.microsoft.com/office/drawing/2014/main" id="{01F1CEA4-5DA0-41E1-A743-4F227AE62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Shape 26">
            <a:extLst>
              <a:ext uri="{FF2B5EF4-FFF2-40B4-BE49-F238E27FC236}">
                <a16:creationId xmlns:a16="http://schemas.microsoft.com/office/drawing/2014/main" id="{07D1A722-B699-4DA0-B7AC-F06CC81A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9" name="Group 28">
            <a:extLst>
              <a:ext uri="{FF2B5EF4-FFF2-40B4-BE49-F238E27FC236}">
                <a16:creationId xmlns:a16="http://schemas.microsoft.com/office/drawing/2014/main" id="{A3C0D298-47AC-4912-8022-B969E5732C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30" name="Freeform 5">
              <a:extLst>
                <a:ext uri="{FF2B5EF4-FFF2-40B4-BE49-F238E27FC236}">
                  <a16:creationId xmlns:a16="http://schemas.microsoft.com/office/drawing/2014/main" id="{F8ED9F95-2ADE-4C89-BD97-AF7DB8DB36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1DD52534-E915-42C0-890A-5B19A15B53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3" name="Freeform: Shape 32">
            <a:extLst>
              <a:ext uri="{FF2B5EF4-FFF2-40B4-BE49-F238E27FC236}">
                <a16:creationId xmlns:a16="http://schemas.microsoft.com/office/drawing/2014/main" id="{91E9AE86-E5FF-46E4-BE50-58DD19A224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2C22CEF-2CE8-3F43-9ACC-8FEFA47E027F}"/>
              </a:ext>
            </a:extLst>
          </p:cNvPr>
          <p:cNvSpPr>
            <a:spLocks noGrp="1"/>
          </p:cNvSpPr>
          <p:nvPr>
            <p:ph type="title"/>
          </p:nvPr>
        </p:nvSpPr>
        <p:spPr>
          <a:xfrm>
            <a:off x="966430" y="3495470"/>
            <a:ext cx="5386661" cy="2650888"/>
          </a:xfrm>
        </p:spPr>
        <p:txBody>
          <a:bodyPr vert="horz" lIns="91440" tIns="45720" rIns="91440" bIns="45720" rtlCol="0" anchor="ctr">
            <a:normAutofit/>
          </a:bodyPr>
          <a:lstStyle/>
          <a:p>
            <a:r>
              <a:rPr lang="en-US" sz="5400" kern="1200">
                <a:solidFill>
                  <a:schemeClr val="bg1"/>
                </a:solidFill>
                <a:latin typeface="+mj-lt"/>
                <a:ea typeface="+mj-ea"/>
                <a:cs typeface="+mj-cs"/>
              </a:rPr>
              <a:t>Discussion: Database</a:t>
            </a:r>
          </a:p>
        </p:txBody>
      </p:sp>
      <p:pic>
        <p:nvPicPr>
          <p:cNvPr id="7" name="Graphic 6" descr="Database">
            <a:extLst>
              <a:ext uri="{FF2B5EF4-FFF2-40B4-BE49-F238E27FC236}">
                <a16:creationId xmlns:a16="http://schemas.microsoft.com/office/drawing/2014/main" id="{BC218131-1D3E-4653-B7AA-AB95F1890C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7569" y="2705024"/>
            <a:ext cx="2493913" cy="2493913"/>
          </a:xfrm>
          <a:prstGeom prst="rect">
            <a:avLst/>
          </a:prstGeom>
        </p:spPr>
      </p:pic>
    </p:spTree>
    <p:extLst>
      <p:ext uri="{BB962C8B-B14F-4D97-AF65-F5344CB8AC3E}">
        <p14:creationId xmlns:p14="http://schemas.microsoft.com/office/powerpoint/2010/main" val="736939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506" name="Rectangle 80">
            <a:extLst>
              <a:ext uri="{FF2B5EF4-FFF2-40B4-BE49-F238E27FC236}">
                <a16:creationId xmlns:a16="http://schemas.microsoft.com/office/drawing/2014/main" id="{EFF8DD6B-E2E6-4D3E-972B-A1131F4CE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94" name="Rectangle 8">
            <a:extLst>
              <a:ext uri="{FF2B5EF4-FFF2-40B4-BE49-F238E27FC236}">
                <a16:creationId xmlns:a16="http://schemas.microsoft.com/office/drawing/2014/main" id="{EB517CD8-3106-ED4C-A782-6EF858C5BBD7}"/>
              </a:ext>
            </a:extLst>
          </p:cNvPr>
          <p:cNvSpPr>
            <a:spLocks noGrp="1" noChangeArrowheads="1"/>
          </p:cNvSpPr>
          <p:nvPr>
            <p:ph type="title"/>
          </p:nvPr>
        </p:nvSpPr>
        <p:spPr>
          <a:xfrm>
            <a:off x="5214579" y="629266"/>
            <a:ext cx="6422849" cy="1676603"/>
          </a:xfrm>
        </p:spPr>
        <p:txBody>
          <a:bodyPr vert="horz" lIns="91440" tIns="45720" rIns="91440" bIns="45720" rtlCol="0" anchor="ctr">
            <a:normAutofit/>
          </a:bodyPr>
          <a:lstStyle/>
          <a:p>
            <a:r>
              <a:rPr lang="en-US" altLang="en-US" dirty="0"/>
              <a:t>Agenda</a:t>
            </a:r>
          </a:p>
        </p:txBody>
      </p:sp>
      <p:sp>
        <p:nvSpPr>
          <p:cNvPr id="63507" name="Rectangle 82">
            <a:extLst>
              <a:ext uri="{FF2B5EF4-FFF2-40B4-BE49-F238E27FC236}">
                <a16:creationId xmlns:a16="http://schemas.microsoft.com/office/drawing/2014/main" id="{8E20FA99-AAAC-4AF3-9FAE-707420324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08" name="Rounded Rectangle 9">
            <a:extLst>
              <a:ext uri="{FF2B5EF4-FFF2-40B4-BE49-F238E27FC236}">
                <a16:creationId xmlns:a16="http://schemas.microsoft.com/office/drawing/2014/main" id="{9573BE85-6043-4C3A-A7DD-483A0A5FB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632" y="559407"/>
            <a:ext cx="366674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90" name="Rectangle 4" hidden="1">
            <a:extLst>
              <a:ext uri="{FF2B5EF4-FFF2-40B4-BE49-F238E27FC236}">
                <a16:creationId xmlns:a16="http://schemas.microsoft.com/office/drawing/2014/main" id="{77FFA9DD-7814-5348-8837-6C0ED7F8FE78}"/>
              </a:ext>
            </a:extLst>
          </p:cNvPr>
          <p:cNvSpPr>
            <a:spLocks noChangeArrowheads="1"/>
          </p:cNvSpPr>
          <p:nvPr/>
        </p:nvSpPr>
        <p:spPr bwMode="auto">
          <a:xfrm>
            <a:off x="1527175" y="0"/>
            <a:ext cx="2057400" cy="68580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GB" altLang="en-US" sz="1800"/>
          </a:p>
        </p:txBody>
      </p:sp>
      <p:pic>
        <p:nvPicPr>
          <p:cNvPr id="63491" name="Picture 5" hidden="1">
            <a:extLst>
              <a:ext uri="{FF2B5EF4-FFF2-40B4-BE49-F238E27FC236}">
                <a16:creationId xmlns:a16="http://schemas.microsoft.com/office/drawing/2014/main" id="{45D4F344-2BA0-814D-BAA5-CEBC38D6F40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28800" y="163513"/>
            <a:ext cx="144780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6" hidden="1">
            <a:extLst>
              <a:ext uri="{FF2B5EF4-FFF2-40B4-BE49-F238E27FC236}">
                <a16:creationId xmlns:a16="http://schemas.microsoft.com/office/drawing/2014/main" id="{A998052F-87AF-6F4B-B4AF-8100D03275A2}"/>
              </a:ext>
            </a:extLst>
          </p:cNvPr>
          <p:cNvSpPr>
            <a:spLocks noChangeArrowheads="1"/>
          </p:cNvSpPr>
          <p:nvPr/>
        </p:nvSpPr>
        <p:spPr bwMode="auto">
          <a:xfrm>
            <a:off x="1524000" y="6400800"/>
            <a:ext cx="2057400" cy="457200"/>
          </a:xfrm>
          <a:prstGeom prst="rect">
            <a:avLst/>
          </a:prstGeom>
          <a:solidFill>
            <a:schemeClr val="tx2"/>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GB" altLang="en-US" sz="1800"/>
          </a:p>
        </p:txBody>
      </p:sp>
      <p:pic>
        <p:nvPicPr>
          <p:cNvPr id="63493" name="Picture 7" hidden="1">
            <a:extLst>
              <a:ext uri="{FF2B5EF4-FFF2-40B4-BE49-F238E27FC236}">
                <a16:creationId xmlns:a16="http://schemas.microsoft.com/office/drawing/2014/main" id="{06DC5D6F-74B9-6A45-8A12-0CD5B64DE9D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05000" y="6464300"/>
            <a:ext cx="1295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C570021-DF91-D94F-ACD7-BCD4913257AE}"/>
              </a:ext>
            </a:extLst>
          </p:cNvPr>
          <p:cNvPicPr>
            <a:picLocks noChangeAspect="1"/>
          </p:cNvPicPr>
          <p:nvPr/>
        </p:nvPicPr>
        <p:blipFill>
          <a:blip r:embed="rId5"/>
          <a:stretch>
            <a:fillRect/>
          </a:stretch>
        </p:blipFill>
        <p:spPr>
          <a:xfrm>
            <a:off x="664820" y="1073150"/>
            <a:ext cx="3306367" cy="4711700"/>
          </a:xfrm>
          <a:prstGeom prst="rect">
            <a:avLst/>
          </a:prstGeom>
        </p:spPr>
      </p:pic>
      <p:graphicFrame>
        <p:nvGraphicFramePr>
          <p:cNvPr id="12" name="Diagram 11">
            <a:extLst>
              <a:ext uri="{FF2B5EF4-FFF2-40B4-BE49-F238E27FC236}">
                <a16:creationId xmlns:a16="http://schemas.microsoft.com/office/drawing/2014/main" id="{8B27ACA7-261A-3247-BBE5-4BD1D91CEC7E}"/>
              </a:ext>
            </a:extLst>
          </p:cNvPr>
          <p:cNvGraphicFramePr/>
          <p:nvPr>
            <p:extLst>
              <p:ext uri="{D42A27DB-BD31-4B8C-83A1-F6EECF244321}">
                <p14:modId xmlns:p14="http://schemas.microsoft.com/office/powerpoint/2010/main" val="4073013210"/>
              </p:ext>
            </p:extLst>
          </p:nvPr>
        </p:nvGraphicFramePr>
        <p:xfrm>
          <a:off x="5545643" y="1965661"/>
          <a:ext cx="6247446" cy="452596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50D113-E566-5A44-99F4-5160DD5BCF25}"/>
              </a:ext>
            </a:extLst>
          </p:cNvPr>
          <p:cNvPicPr>
            <a:picLocks noGrp="1" noChangeAspect="1"/>
          </p:cNvPicPr>
          <p:nvPr>
            <p:ph idx="1"/>
          </p:nvPr>
        </p:nvPicPr>
        <p:blipFill rotWithShape="1">
          <a:blip r:embed="rId3"/>
          <a:srcRect t="4255"/>
          <a:stretch/>
        </p:blipFill>
        <p:spPr>
          <a:xfrm>
            <a:off x="20" y="10"/>
            <a:ext cx="12191980" cy="6857989"/>
          </a:xfrm>
          <a:prstGeom prst="rect">
            <a:avLst/>
          </a:prstGeom>
        </p:spPr>
      </p:pic>
      <p:sp>
        <p:nvSpPr>
          <p:cNvPr id="19" name="Freeform: Shape 8">
            <a:extLst>
              <a:ext uri="{FF2B5EF4-FFF2-40B4-BE49-F238E27FC236}">
                <a16:creationId xmlns:a16="http://schemas.microsoft.com/office/drawing/2014/main" id="{569BBA9B-8F4E-4D2B-BEFA-41A475443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851012D1-8033-40B1-9EC0-91390FFC74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80943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4">
            <a:extLst>
              <a:ext uri="{FF2B5EF4-FFF2-40B4-BE49-F238E27FC236}">
                <a16:creationId xmlns:a16="http://schemas.microsoft.com/office/drawing/2014/main" id="{D291F021-C45C-4D44-A2B8-A789E386C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3444"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147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2B2C195-DCCD-A943-8403-4FFFFEE2E4E3}"/>
              </a:ext>
            </a:extLst>
          </p:cNvPr>
          <p:cNvPicPr>
            <a:picLocks noGrp="1" noChangeAspect="1"/>
          </p:cNvPicPr>
          <p:nvPr>
            <p:ph idx="1"/>
          </p:nvPr>
        </p:nvPicPr>
        <p:blipFill>
          <a:blip r:embed="rId2"/>
          <a:stretch>
            <a:fillRect/>
          </a:stretch>
        </p:blipFill>
        <p:spPr>
          <a:xfrm>
            <a:off x="1272565" y="643467"/>
            <a:ext cx="9646870"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6745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35">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8A4C1FB-ED11-DD4F-9E5F-DF8A067D198E}"/>
              </a:ext>
            </a:extLst>
          </p:cNvPr>
          <p:cNvPicPr>
            <a:picLocks noGrp="1" noChangeAspect="1"/>
          </p:cNvPicPr>
          <p:nvPr>
            <p:ph idx="1"/>
          </p:nvPr>
        </p:nvPicPr>
        <p:blipFill rotWithShape="1">
          <a:blip r:embed="rId2"/>
          <a:srcRect t="1461" r="1" b="9693"/>
          <a:stretch/>
        </p:blipFill>
        <p:spPr>
          <a:xfrm>
            <a:off x="643467" y="643467"/>
            <a:ext cx="10905066" cy="5571065"/>
          </a:xfrm>
          <a:prstGeom prst="rect">
            <a:avLst/>
          </a:prstGeom>
          <a:ln>
            <a:noFill/>
          </a:ln>
        </p:spPr>
      </p:pic>
      <p:sp>
        <p:nvSpPr>
          <p:cNvPr id="43" name="Isosceles Triangle 37">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971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1979F-6539-054B-93BB-86283C60616E}"/>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4600" kern="1200">
                <a:solidFill>
                  <a:schemeClr val="tx1"/>
                </a:solidFill>
                <a:latin typeface="+mj-lt"/>
                <a:ea typeface="+mj-ea"/>
                <a:cs typeface="+mj-cs"/>
              </a:rPr>
              <a:t>Amazon Relational Database Service (RDS)</a:t>
            </a:r>
          </a:p>
        </p:txBody>
      </p:sp>
      <p:sp>
        <p:nvSpPr>
          <p:cNvPr id="9" name="Rectangle 8">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Online Media 3" descr="Understanding Amazon Relational Database Service (RDS)">
            <a:hlinkClick r:id="" action="ppaction://media"/>
            <a:extLst>
              <a:ext uri="{FF2B5EF4-FFF2-40B4-BE49-F238E27FC236}">
                <a16:creationId xmlns:a16="http://schemas.microsoft.com/office/drawing/2014/main" id="{1237B2DB-EC46-F443-AEE2-1EADDF85ADE0}"/>
              </a:ext>
            </a:extLst>
          </p:cNvPr>
          <p:cNvPicPr>
            <a:picLocks noGrp="1" noRot="1" noChangeAspect="1"/>
          </p:cNvPicPr>
          <p:nvPr>
            <p:ph idx="1"/>
            <a:videoFile r:link="rId1"/>
          </p:nvPr>
        </p:nvPicPr>
        <p:blipFill>
          <a:blip r:embed="rId3"/>
          <a:stretch>
            <a:fillRect/>
          </a:stretch>
        </p:blipFill>
        <p:spPr>
          <a:xfrm>
            <a:off x="2166136" y="1863801"/>
            <a:ext cx="7859727" cy="4440746"/>
          </a:xfrm>
          <a:prstGeom prst="rect">
            <a:avLst/>
          </a:prstGeom>
        </p:spPr>
      </p:pic>
    </p:spTree>
    <p:extLst>
      <p:ext uri="{BB962C8B-B14F-4D97-AF65-F5344CB8AC3E}">
        <p14:creationId xmlns:p14="http://schemas.microsoft.com/office/powerpoint/2010/main" val="379692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D29D35-71AB-CC4B-B5F6-4373CBC458B2}"/>
              </a:ext>
            </a:extLst>
          </p:cNvPr>
          <p:cNvSpPr>
            <a:spLocks noGrp="1"/>
          </p:cNvSpPr>
          <p:nvPr>
            <p:ph type="title"/>
          </p:nvPr>
        </p:nvSpPr>
        <p:spPr>
          <a:xfrm>
            <a:off x="838200" y="557188"/>
            <a:ext cx="10515600" cy="1133499"/>
          </a:xfrm>
        </p:spPr>
        <p:txBody>
          <a:bodyPr>
            <a:normAutofit/>
          </a:bodyPr>
          <a:lstStyle/>
          <a:p>
            <a:pPr algn="ctr"/>
            <a:r>
              <a:rPr lang="en-US" sz="5200" b="1" dirty="0">
                <a:solidFill>
                  <a:schemeClr val="accent1"/>
                </a:solidFill>
              </a:rPr>
              <a:t>Amazon DynamoDB</a:t>
            </a:r>
          </a:p>
        </p:txBody>
      </p:sp>
      <p:graphicFrame>
        <p:nvGraphicFramePr>
          <p:cNvPr id="5" name="Content Placeholder 2">
            <a:extLst>
              <a:ext uri="{FF2B5EF4-FFF2-40B4-BE49-F238E27FC236}">
                <a16:creationId xmlns:a16="http://schemas.microsoft.com/office/drawing/2014/main" id="{8BA60CDF-1FFB-493D-BAFC-F643998EFEF3}"/>
              </a:ext>
            </a:extLst>
          </p:cNvPr>
          <p:cNvGraphicFramePr>
            <a:graphicFrameLocks noGrp="1"/>
          </p:cNvGraphicFramePr>
          <p:nvPr>
            <p:ph idx="1"/>
            <p:extLst>
              <p:ext uri="{D42A27DB-BD31-4B8C-83A1-F6EECF244321}">
                <p14:modId xmlns:p14="http://schemas.microsoft.com/office/powerpoint/2010/main" val="318543669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7351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0ACDB3CA-62BA-4187-A0BD-732DFF71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Online Media 3" descr="What is Amazon DynamoDB?">
            <a:hlinkClick r:id="" action="ppaction://media"/>
            <a:extLst>
              <a:ext uri="{FF2B5EF4-FFF2-40B4-BE49-F238E27FC236}">
                <a16:creationId xmlns:a16="http://schemas.microsoft.com/office/drawing/2014/main" id="{FB22ED1E-4525-3B4E-ACC1-BC11478AC5EC}"/>
              </a:ext>
            </a:extLst>
          </p:cNvPr>
          <p:cNvPicPr>
            <a:picLocks noGrp="1" noRot="1" noChangeAspect="1"/>
          </p:cNvPicPr>
          <p:nvPr>
            <p:ph idx="1"/>
            <a:videoFile r:link="rId1"/>
          </p:nvPr>
        </p:nvPicPr>
        <p:blipFill>
          <a:blip r:embed="rId3"/>
          <a:stretch>
            <a:fillRect/>
          </a:stretch>
        </p:blipFill>
        <p:spPr>
          <a:xfrm>
            <a:off x="573186" y="617220"/>
            <a:ext cx="11045628" cy="6240780"/>
          </a:xfrm>
          <a:prstGeom prst="rect">
            <a:avLst/>
          </a:prstGeom>
        </p:spPr>
      </p:pic>
    </p:spTree>
    <p:extLst>
      <p:ext uri="{BB962C8B-B14F-4D97-AF65-F5344CB8AC3E}">
        <p14:creationId xmlns:p14="http://schemas.microsoft.com/office/powerpoint/2010/main" val="270124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41AD03-9EFC-6548-95C7-C5C8E3E51C2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DynamoDB</a:t>
            </a:r>
          </a:p>
        </p:txBody>
      </p:sp>
      <p:pic>
        <p:nvPicPr>
          <p:cNvPr id="4" name="Content Placeholder 3">
            <a:extLst>
              <a:ext uri="{FF2B5EF4-FFF2-40B4-BE49-F238E27FC236}">
                <a16:creationId xmlns:a16="http://schemas.microsoft.com/office/drawing/2014/main" id="{33C6E341-6027-DA44-8A40-EA5AB05ED12C}"/>
              </a:ext>
            </a:extLst>
          </p:cNvPr>
          <p:cNvPicPr>
            <a:picLocks noGrp="1" noChangeAspect="1"/>
          </p:cNvPicPr>
          <p:nvPr>
            <p:ph idx="1"/>
          </p:nvPr>
        </p:nvPicPr>
        <p:blipFill>
          <a:blip r:embed="rId2"/>
          <a:stretch>
            <a:fillRect/>
          </a:stretch>
        </p:blipFill>
        <p:spPr>
          <a:xfrm>
            <a:off x="643467" y="1895784"/>
            <a:ext cx="10905066" cy="3953084"/>
          </a:xfrm>
          <a:prstGeom prst="rect">
            <a:avLst/>
          </a:prstGeom>
        </p:spPr>
      </p:pic>
    </p:spTree>
    <p:extLst>
      <p:ext uri="{BB962C8B-B14F-4D97-AF65-F5344CB8AC3E}">
        <p14:creationId xmlns:p14="http://schemas.microsoft.com/office/powerpoint/2010/main" val="3683530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E3C9-19A2-1A4A-8586-790302D1A86B}"/>
              </a:ext>
            </a:extLst>
          </p:cNvPr>
          <p:cNvSpPr>
            <a:spLocks noGrp="1"/>
          </p:cNvSpPr>
          <p:nvPr>
            <p:ph type="title"/>
          </p:nvPr>
        </p:nvSpPr>
        <p:spPr/>
        <p:txBody>
          <a:bodyPr/>
          <a:lstStyle/>
          <a:p>
            <a:r>
              <a:rPr lang="en-US" dirty="0"/>
              <a:t>SQL vs. NoSQL (DynamoDB)</a:t>
            </a:r>
          </a:p>
        </p:txBody>
      </p:sp>
      <p:pic>
        <p:nvPicPr>
          <p:cNvPr id="4" name="Content Placeholder 3">
            <a:extLst>
              <a:ext uri="{FF2B5EF4-FFF2-40B4-BE49-F238E27FC236}">
                <a16:creationId xmlns:a16="http://schemas.microsoft.com/office/drawing/2014/main" id="{481EA859-4DDE-6B4B-8E02-F6E359AD9A02}"/>
              </a:ext>
            </a:extLst>
          </p:cNvPr>
          <p:cNvPicPr>
            <a:picLocks noGrp="1" noChangeAspect="1"/>
          </p:cNvPicPr>
          <p:nvPr>
            <p:ph idx="1"/>
          </p:nvPr>
        </p:nvPicPr>
        <p:blipFill>
          <a:blip r:embed="rId2"/>
          <a:stretch>
            <a:fillRect/>
          </a:stretch>
        </p:blipFill>
        <p:spPr>
          <a:xfrm>
            <a:off x="838200" y="2355181"/>
            <a:ext cx="10515600" cy="3292225"/>
          </a:xfrm>
          <a:prstGeom prst="rect">
            <a:avLst/>
          </a:prstGeom>
        </p:spPr>
      </p:pic>
    </p:spTree>
    <p:extLst>
      <p:ext uri="{BB962C8B-B14F-4D97-AF65-F5344CB8AC3E}">
        <p14:creationId xmlns:p14="http://schemas.microsoft.com/office/powerpoint/2010/main" val="4241313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4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3339E104-2C8B-C54F-B6A3-77CD198C6D72}"/>
              </a:ext>
            </a:extLst>
          </p:cNvPr>
          <p:cNvPicPr>
            <a:picLocks noChangeAspect="1"/>
          </p:cNvPicPr>
          <p:nvPr/>
        </p:nvPicPr>
        <p:blipFill>
          <a:blip r:embed="rId2"/>
          <a:stretch>
            <a:fillRect/>
          </a:stretch>
        </p:blipFill>
        <p:spPr>
          <a:xfrm>
            <a:off x="1140934" y="2219954"/>
            <a:ext cx="4616434" cy="2238969"/>
          </a:xfrm>
          <a:prstGeom prst="rect">
            <a:avLst/>
          </a:prstGeom>
        </p:spPr>
      </p:pic>
      <p:cxnSp>
        <p:nvCxnSpPr>
          <p:cNvPr id="47" name="Straight Connector 46">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CF9E3621-5E3B-D44F-A3D6-99AF62FD91CE}"/>
              </a:ext>
            </a:extLst>
          </p:cNvPr>
          <p:cNvPicPr>
            <a:picLocks noChangeAspect="1"/>
          </p:cNvPicPr>
          <p:nvPr/>
        </p:nvPicPr>
        <p:blipFill>
          <a:blip r:embed="rId3"/>
          <a:stretch>
            <a:fillRect/>
          </a:stretch>
        </p:blipFill>
        <p:spPr>
          <a:xfrm>
            <a:off x="6434633" y="2816930"/>
            <a:ext cx="4644528" cy="1045017"/>
          </a:xfrm>
          <a:prstGeom prst="rect">
            <a:avLst/>
          </a:prstGeom>
        </p:spPr>
      </p:pic>
    </p:spTree>
    <p:extLst>
      <p:ext uri="{BB962C8B-B14F-4D97-AF65-F5344CB8AC3E}">
        <p14:creationId xmlns:p14="http://schemas.microsoft.com/office/powerpoint/2010/main" val="1223308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08CBBE6B-836A-034B-9950-E51856CEA092}"/>
              </a:ext>
            </a:extLst>
          </p:cNvPr>
          <p:cNvPicPr>
            <a:picLocks noChangeAspect="1"/>
          </p:cNvPicPr>
          <p:nvPr/>
        </p:nvPicPr>
        <p:blipFill>
          <a:blip r:embed="rId3"/>
          <a:stretch>
            <a:fillRect/>
          </a:stretch>
        </p:blipFill>
        <p:spPr>
          <a:xfrm>
            <a:off x="1712434" y="1962529"/>
            <a:ext cx="3511071" cy="2773745"/>
          </a:xfrm>
          <a:prstGeom prst="rect">
            <a:avLst/>
          </a:prstGeom>
        </p:spPr>
      </p:pic>
      <p:cxnSp>
        <p:nvCxnSpPr>
          <p:cNvPr id="32" name="Straight Connector 31">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DE7B3C29-C651-E746-9524-1808D7ADE4E5}"/>
              </a:ext>
            </a:extLst>
          </p:cNvPr>
          <p:cNvPicPr>
            <a:picLocks noGrp="1" noChangeAspect="1"/>
          </p:cNvPicPr>
          <p:nvPr>
            <p:ph idx="1"/>
          </p:nvPr>
        </p:nvPicPr>
        <p:blipFill>
          <a:blip r:embed="rId4"/>
          <a:stretch>
            <a:fillRect/>
          </a:stretch>
        </p:blipFill>
        <p:spPr>
          <a:xfrm>
            <a:off x="6434633" y="2718233"/>
            <a:ext cx="4644528" cy="1242411"/>
          </a:xfrm>
          <a:prstGeom prst="rect">
            <a:avLst/>
          </a:prstGeom>
        </p:spPr>
      </p:pic>
    </p:spTree>
    <p:extLst>
      <p:ext uri="{BB962C8B-B14F-4D97-AF65-F5344CB8AC3E}">
        <p14:creationId xmlns:p14="http://schemas.microsoft.com/office/powerpoint/2010/main" val="3167044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206" y="560071"/>
            <a:ext cx="7896860" cy="933030"/>
          </a:xfrm>
        </p:spPr>
        <p:txBody>
          <a:bodyPr>
            <a:noAutofit/>
          </a:bodyPr>
          <a:lstStyle/>
          <a:p>
            <a:r>
              <a:rPr lang="en-US" dirty="0"/>
              <a:t>Cloud Storage </a:t>
            </a:r>
            <a:endParaRPr lang="en-US" dirty="0">
              <a:solidFill>
                <a:srgbClr val="FF0000"/>
              </a:solidFill>
            </a:endParaRPr>
          </a:p>
        </p:txBody>
      </p:sp>
      <p:sp>
        <p:nvSpPr>
          <p:cNvPr id="4" name="Content Placeholder 3"/>
          <p:cNvSpPr>
            <a:spLocks noGrp="1"/>
          </p:cNvSpPr>
          <p:nvPr>
            <p:ph idx="1"/>
          </p:nvPr>
        </p:nvSpPr>
        <p:spPr>
          <a:xfrm>
            <a:off x="1297723" y="1618839"/>
            <a:ext cx="7896860" cy="2873151"/>
          </a:xfrm>
        </p:spPr>
        <p:txBody>
          <a:bodyPr>
            <a:noAutofit/>
          </a:bodyPr>
          <a:lstStyle/>
          <a:p>
            <a:pPr>
              <a:buFont typeface="Wingdings" panose="05000000000000000000" pitchFamily="2" charset="2"/>
              <a:buChar char="v"/>
            </a:pPr>
            <a:r>
              <a:rPr lang="en-US" sz="2400" b="1" dirty="0"/>
              <a:t>Remote storage </a:t>
            </a:r>
            <a:r>
              <a:rPr lang="en-US" sz="2400" dirty="0"/>
              <a:t>is housed on an external device that can be accessed from a network</a:t>
            </a:r>
          </a:p>
          <a:p>
            <a:pPr>
              <a:buFont typeface="Wingdings" panose="05000000000000000000" pitchFamily="2" charset="2"/>
              <a:buChar char="v"/>
            </a:pPr>
            <a:r>
              <a:rPr lang="en-US" sz="2400" dirty="0"/>
              <a:t>Remote storage can also be available as an Internet service, in which case it is called </a:t>
            </a:r>
            <a:r>
              <a:rPr lang="en-US" sz="2400" b="1" dirty="0"/>
              <a:t>cloud storage</a:t>
            </a:r>
          </a:p>
          <a:p>
            <a:pPr>
              <a:buFont typeface="Wingdings" panose="05000000000000000000" pitchFamily="2" charset="2"/>
              <a:buChar char="v"/>
            </a:pPr>
            <a:r>
              <a:rPr lang="en-US" sz="2400" dirty="0"/>
              <a:t>Cloud storage is provided to individuals by services such as </a:t>
            </a:r>
            <a:r>
              <a:rPr lang="en-US" sz="2000" dirty="0">
                <a:solidFill>
                  <a:schemeClr val="accent1"/>
                </a:solidFill>
              </a:rPr>
              <a:t>Apple iCloud, Microsoft OneDrive, Google Drive, and </a:t>
            </a:r>
            <a:r>
              <a:rPr lang="en-US" sz="2000" u="sng" dirty="0">
                <a:solidFill>
                  <a:schemeClr val="accent1"/>
                </a:solidFill>
              </a:rPr>
              <a:t>Dropbox</a:t>
            </a:r>
            <a:endParaRPr lang="en-US" sz="2400" u="sng" dirty="0">
              <a:solidFill>
                <a:schemeClr val="accent1"/>
              </a:solidFill>
            </a:endParaRPr>
          </a:p>
        </p:txBody>
      </p:sp>
      <p:pic>
        <p:nvPicPr>
          <p:cNvPr id="5" name="Picture 2" descr="A screenshot depicts the location of a Dropbox similar to a local drive. The screen is divided into two panes. The left pane lists the different locations with the option “Dropbox” highlighted. The contents of Dropbox are listed in the right pane with one of the files highlighted.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653" y="4491990"/>
            <a:ext cx="5932264" cy="214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219406" y="5338023"/>
            <a:ext cx="3823063" cy="369332"/>
          </a:xfrm>
          <a:prstGeom prst="rect">
            <a:avLst/>
          </a:prstGeom>
          <a:noFill/>
        </p:spPr>
        <p:txBody>
          <a:bodyPr wrap="square" rtlCol="0">
            <a:spAutoFit/>
          </a:bodyPr>
          <a:lstStyle/>
          <a:p>
            <a:r>
              <a:rPr lang="en-US" b="1" dirty="0">
                <a:solidFill>
                  <a:srgbClr val="FF0000"/>
                </a:solidFill>
              </a:rPr>
              <a:t>Note</a:t>
            </a:r>
            <a:r>
              <a:rPr lang="en-US" dirty="0"/>
              <a:t>: Public Cloud vs. Private Cloud</a:t>
            </a:r>
            <a:endParaRPr lang="en-CA" dirty="0"/>
          </a:p>
        </p:txBody>
      </p:sp>
      <p:pic>
        <p:nvPicPr>
          <p:cNvPr id="7" name="Picture 6">
            <a:extLst>
              <a:ext uri="{FF2B5EF4-FFF2-40B4-BE49-F238E27FC236}">
                <a16:creationId xmlns:a16="http://schemas.microsoft.com/office/drawing/2014/main" id="{129F0EC1-8729-3544-AA33-5280252E7747}"/>
              </a:ext>
            </a:extLst>
          </p:cNvPr>
          <p:cNvPicPr>
            <a:picLocks noChangeAspect="1"/>
          </p:cNvPicPr>
          <p:nvPr/>
        </p:nvPicPr>
        <p:blipFill>
          <a:blip r:embed="rId3"/>
          <a:stretch>
            <a:fillRect/>
          </a:stretch>
        </p:blipFill>
        <p:spPr>
          <a:xfrm flipH="1">
            <a:off x="9055100" y="0"/>
            <a:ext cx="3136900" cy="4838700"/>
          </a:xfrm>
          <a:prstGeom prst="rect">
            <a:avLst/>
          </a:prstGeom>
        </p:spPr>
      </p:pic>
    </p:spTree>
    <p:extLst>
      <p:ext uri="{BB962C8B-B14F-4D97-AF65-F5344CB8AC3E}">
        <p14:creationId xmlns:p14="http://schemas.microsoft.com/office/powerpoint/2010/main" val="4178965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CA4BD6EE-7B51-447C-AAB3-028B7A3E5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A22CF-9B4C-AB41-AF35-B649964F15A5}"/>
              </a:ext>
            </a:extLst>
          </p:cNvPr>
          <p:cNvSpPr>
            <a:spLocks noGrp="1"/>
          </p:cNvSpPr>
          <p:nvPr>
            <p:ph type="title"/>
          </p:nvPr>
        </p:nvSpPr>
        <p:spPr>
          <a:xfrm>
            <a:off x="612648" y="433387"/>
            <a:ext cx="5032744" cy="3365646"/>
          </a:xfrm>
        </p:spPr>
        <p:txBody>
          <a:bodyPr vert="horz" lIns="91440" tIns="45720" rIns="91440" bIns="45720" rtlCol="0" anchor="b">
            <a:normAutofit/>
          </a:bodyPr>
          <a:lstStyle/>
          <a:p>
            <a:r>
              <a:rPr lang="en-US" sz="6600" b="1" dirty="0">
                <a:solidFill>
                  <a:schemeClr val="accent1"/>
                </a:solidFill>
              </a:rPr>
              <a:t>Amazon EC2 Instance Store</a:t>
            </a:r>
          </a:p>
        </p:txBody>
      </p:sp>
      <p:sp>
        <p:nvSpPr>
          <p:cNvPr id="71" name="sketch line">
            <a:extLst>
              <a:ext uri="{FF2B5EF4-FFF2-40B4-BE49-F238E27FC236}">
                <a16:creationId xmlns:a16="http://schemas.microsoft.com/office/drawing/2014/main" id="{6B5FF7CD-712E-4187-BFF5-B192FFB33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005089"/>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29CC86-55D9-1940-AE52-5F6B6CAA37EB}"/>
              </a:ext>
            </a:extLst>
          </p:cNvPr>
          <p:cNvPicPr>
            <a:picLocks noChangeAspect="1"/>
          </p:cNvPicPr>
          <p:nvPr/>
        </p:nvPicPr>
        <p:blipFill rotWithShape="1">
          <a:blip r:embed="rId3"/>
          <a:srcRect l="7287" r="7027" b="3"/>
          <a:stretch/>
        </p:blipFill>
        <p:spPr>
          <a:xfrm>
            <a:off x="6819065" y="3263653"/>
            <a:ext cx="4760288" cy="3291533"/>
          </a:xfrm>
          <a:prstGeom prst="rect">
            <a:avLst/>
          </a:prstGeom>
        </p:spPr>
      </p:pic>
      <p:pic>
        <p:nvPicPr>
          <p:cNvPr id="4" name="Content Placeholder 3">
            <a:extLst>
              <a:ext uri="{FF2B5EF4-FFF2-40B4-BE49-F238E27FC236}">
                <a16:creationId xmlns:a16="http://schemas.microsoft.com/office/drawing/2014/main" id="{066558A1-4142-B343-85EE-90CFCBA87166}"/>
              </a:ext>
            </a:extLst>
          </p:cNvPr>
          <p:cNvPicPr>
            <a:picLocks noGrp="1" noChangeAspect="1"/>
          </p:cNvPicPr>
          <p:nvPr>
            <p:ph idx="1"/>
          </p:nvPr>
        </p:nvPicPr>
        <p:blipFill rotWithShape="1">
          <a:blip r:embed="rId4"/>
          <a:srcRect l="7745" r="7696" b="-1"/>
          <a:stretch/>
        </p:blipFill>
        <p:spPr>
          <a:xfrm>
            <a:off x="6819066" y="10197"/>
            <a:ext cx="4622364" cy="3197893"/>
          </a:xfrm>
          <a:prstGeom prst="rect">
            <a:avLst/>
          </a:prstGeom>
        </p:spPr>
      </p:pic>
      <p:pic>
        <p:nvPicPr>
          <p:cNvPr id="60" name="Picture 59">
            <a:extLst>
              <a:ext uri="{FF2B5EF4-FFF2-40B4-BE49-F238E27FC236}">
                <a16:creationId xmlns:a16="http://schemas.microsoft.com/office/drawing/2014/main" id="{04B2A1E9-041E-7145-A2CD-9B68230DC807}"/>
              </a:ext>
            </a:extLst>
          </p:cNvPr>
          <p:cNvPicPr>
            <a:picLocks noChangeAspect="1"/>
          </p:cNvPicPr>
          <p:nvPr/>
        </p:nvPicPr>
        <p:blipFill>
          <a:blip r:embed="rId5"/>
          <a:stretch>
            <a:fillRect/>
          </a:stretch>
        </p:blipFill>
        <p:spPr>
          <a:xfrm>
            <a:off x="612648" y="4510141"/>
            <a:ext cx="5593768" cy="797112"/>
          </a:xfrm>
          <a:prstGeom prst="rect">
            <a:avLst/>
          </a:prstGeom>
        </p:spPr>
      </p:pic>
    </p:spTree>
    <p:extLst>
      <p:ext uri="{BB962C8B-B14F-4D97-AF65-F5344CB8AC3E}">
        <p14:creationId xmlns:p14="http://schemas.microsoft.com/office/powerpoint/2010/main" val="2762898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A68E38-69A1-FD40-B039-5D947DF00559}"/>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4000" kern="1200">
                <a:solidFill>
                  <a:schemeClr val="tx1"/>
                </a:solidFill>
                <a:latin typeface="+mj-lt"/>
                <a:ea typeface="+mj-ea"/>
                <a:cs typeface="+mj-cs"/>
              </a:rPr>
              <a:t>Amazon Redshift</a:t>
            </a:r>
          </a:p>
        </p:txBody>
      </p:sp>
      <p:sp>
        <p:nvSpPr>
          <p:cNvPr id="13" name="Rectangle 1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Content Placeholder 3">
            <a:extLst>
              <a:ext uri="{FF2B5EF4-FFF2-40B4-BE49-F238E27FC236}">
                <a16:creationId xmlns:a16="http://schemas.microsoft.com/office/drawing/2014/main" id="{31B07745-24A6-B147-AD11-AB23DB16C406}"/>
              </a:ext>
            </a:extLst>
          </p:cNvPr>
          <p:cNvPicPr>
            <a:picLocks noGrp="1" noChangeAspect="1"/>
          </p:cNvPicPr>
          <p:nvPr>
            <p:ph idx="1"/>
          </p:nvPr>
        </p:nvPicPr>
        <p:blipFill>
          <a:blip r:embed="rId3"/>
          <a:stretch>
            <a:fillRect/>
          </a:stretch>
        </p:blipFill>
        <p:spPr>
          <a:xfrm>
            <a:off x="2110775" y="2091095"/>
            <a:ext cx="7973915" cy="4206240"/>
          </a:xfrm>
          <a:prstGeom prst="rect">
            <a:avLst/>
          </a:prstGeom>
        </p:spPr>
      </p:pic>
    </p:spTree>
    <p:extLst>
      <p:ext uri="{BB962C8B-B14F-4D97-AF65-F5344CB8AC3E}">
        <p14:creationId xmlns:p14="http://schemas.microsoft.com/office/powerpoint/2010/main" val="2867509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Shape 53">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2" name="Isosceles Triangle 6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E0C838-37B4-2146-86DB-C80FF883F902}"/>
              </a:ext>
            </a:extLst>
          </p:cNvPr>
          <p:cNvPicPr>
            <a:picLocks noChangeAspect="1"/>
          </p:cNvPicPr>
          <p:nvPr/>
        </p:nvPicPr>
        <p:blipFill>
          <a:blip r:embed="rId3"/>
          <a:stretch>
            <a:fillRect/>
          </a:stretch>
        </p:blipFill>
        <p:spPr>
          <a:xfrm>
            <a:off x="643467" y="1984078"/>
            <a:ext cx="10905066" cy="2889843"/>
          </a:xfrm>
          <a:prstGeom prst="rect">
            <a:avLst/>
          </a:prstGeom>
          <a:ln>
            <a:noFill/>
          </a:ln>
        </p:spPr>
      </p:pic>
      <p:sp>
        <p:nvSpPr>
          <p:cNvPr id="64" name="Isosceles Triangle 6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80661F9-2941-7949-828F-F216802427B5}"/>
              </a:ext>
            </a:extLst>
          </p:cNvPr>
          <p:cNvSpPr txBox="1"/>
          <p:nvPr/>
        </p:nvSpPr>
        <p:spPr>
          <a:xfrm>
            <a:off x="643467" y="5105501"/>
            <a:ext cx="4824334" cy="646331"/>
          </a:xfrm>
          <a:prstGeom prst="rect">
            <a:avLst/>
          </a:prstGeom>
          <a:noFill/>
        </p:spPr>
        <p:txBody>
          <a:bodyPr wrap="none" rtlCol="0">
            <a:spAutoFit/>
          </a:bodyPr>
          <a:lstStyle/>
          <a:p>
            <a:r>
              <a:rPr lang="en-US" dirty="0">
                <a:hlinkClick r:id="rId4"/>
              </a:rPr>
              <a:t>https://aws.amazon.com/athena/getting-started/</a:t>
            </a:r>
            <a:endParaRPr lang="en-US" dirty="0"/>
          </a:p>
          <a:p>
            <a:endParaRPr lang="en-US" dirty="0"/>
          </a:p>
        </p:txBody>
      </p:sp>
    </p:spTree>
    <p:extLst>
      <p:ext uri="{BB962C8B-B14F-4D97-AF65-F5344CB8AC3E}">
        <p14:creationId xmlns:p14="http://schemas.microsoft.com/office/powerpoint/2010/main" val="2671449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1078992"/>
            <a:ext cx="6268770" cy="1536192"/>
          </a:xfrm>
        </p:spPr>
        <p:txBody>
          <a:bodyPr anchor="b">
            <a:normAutofit/>
          </a:bodyPr>
          <a:lstStyle/>
          <a:p>
            <a:r>
              <a:rPr lang="en-US" sz="5200" dirty="0"/>
              <a:t>Cloud Storage</a:t>
            </a:r>
          </a:p>
        </p:txBody>
      </p:sp>
      <p:sp>
        <p:nvSpPr>
          <p:cNvPr id="12" name="Rectangle 11">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p:cNvSpPr>
            <a:spLocks noGrp="1"/>
          </p:cNvSpPr>
          <p:nvPr>
            <p:ph idx="1"/>
          </p:nvPr>
        </p:nvSpPr>
        <p:spPr>
          <a:xfrm>
            <a:off x="612648" y="3355848"/>
            <a:ext cx="6268770" cy="2825496"/>
          </a:xfrm>
        </p:spPr>
        <p:txBody>
          <a:bodyPr>
            <a:normAutofit/>
          </a:bodyPr>
          <a:lstStyle/>
          <a:p>
            <a:pPr marL="0" indent="0">
              <a:buNone/>
            </a:pPr>
            <a:r>
              <a:rPr lang="en-US" sz="2200" dirty="0"/>
              <a:t>Some cloud implementations offer a synchronization feature that automatically duplicates files stored on a local device by also saving them in the cloud.</a:t>
            </a:r>
          </a:p>
        </p:txBody>
      </p:sp>
      <p:pic>
        <p:nvPicPr>
          <p:cNvPr id="5" name="Picture 4" descr="An illustration depicts the process of cloud synchronization. A laptop with files labeled Motocross.docx and FinalScore.xlsx is depicted in the illustration. A bent upward arrow on the right points the laptop to the cloud labeled “FinalScores.xlsx.” The supporting text associated with the arrow reads “When you’re online, files are saved on a local drive and to the cloud.” A bent upward arrow on the left points the laptop to the circular disc labeled with files “FinalScores.xlsx” and “Motocross.docx.” The supporting text associated with the arrow reads “When you’re offline, files are saved on a local drive.” An upward arrow labeled “Motocross.docx” points the circular disc to the cloud labeled “FinalScore.xlsx.” The supporting text associated with the arrow reads “Files stored while offline are added to the cloud the next time you go online.”"/>
          <p:cNvPicPr>
            <a:picLocks noChangeAspect="1"/>
          </p:cNvPicPr>
          <p:nvPr/>
        </p:nvPicPr>
        <p:blipFill>
          <a:blip r:embed="rId2" cstate="print"/>
          <a:stretch>
            <a:fillRect/>
          </a:stretch>
        </p:blipFill>
        <p:spPr>
          <a:xfrm>
            <a:off x="7494066" y="1293584"/>
            <a:ext cx="4237686" cy="4195309"/>
          </a:xfrm>
          <a:prstGeom prst="rect">
            <a:avLst/>
          </a:prstGeom>
        </p:spPr>
      </p:pic>
    </p:spTree>
    <p:extLst>
      <p:ext uri="{BB962C8B-B14F-4D97-AF65-F5344CB8AC3E}">
        <p14:creationId xmlns:p14="http://schemas.microsoft.com/office/powerpoint/2010/main" val="1017530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Freeform: Shape 51">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4" name="Group 53">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55"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US"/>
            </a:p>
          </p:txBody>
        </p:sp>
        <p:sp>
          <p:nvSpPr>
            <p:cNvPr id="56"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en-US"/>
            </a:p>
          </p:txBody>
        </p:sp>
        <p:sp>
          <p:nvSpPr>
            <p:cNvPr id="57"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en-US"/>
            </a:p>
          </p:txBody>
        </p:sp>
        <p:sp>
          <p:nvSpPr>
            <p:cNvPr id="58"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US"/>
            </a:p>
          </p:txBody>
        </p:sp>
        <p:sp>
          <p:nvSpPr>
            <p:cNvPr id="59"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US"/>
            </a:p>
          </p:txBody>
        </p:sp>
        <p:sp>
          <p:nvSpPr>
            <p:cNvPr id="60"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en-US"/>
            </a:p>
          </p:txBody>
        </p:sp>
      </p:grpSp>
      <p:sp>
        <p:nvSpPr>
          <p:cNvPr id="2" name="Title 1"/>
          <p:cNvSpPr>
            <a:spLocks noGrp="1"/>
          </p:cNvSpPr>
          <p:nvPr>
            <p:ph type="title"/>
          </p:nvPr>
        </p:nvSpPr>
        <p:spPr>
          <a:xfrm>
            <a:off x="535020" y="685800"/>
            <a:ext cx="2780271" cy="5105400"/>
          </a:xfrm>
        </p:spPr>
        <p:txBody>
          <a:bodyPr vert="horz" lIns="91440" tIns="45720" rIns="91440" bIns="45720" rtlCol="0">
            <a:normAutofit/>
          </a:bodyPr>
          <a:lstStyle/>
          <a:p>
            <a:r>
              <a:rPr lang="en-US" sz="4000" kern="1200">
                <a:solidFill>
                  <a:srgbClr val="FFFFFF"/>
                </a:solidFill>
                <a:latin typeface="+mj-lt"/>
                <a:ea typeface="+mj-ea"/>
                <a:cs typeface="+mj-cs"/>
              </a:rPr>
              <a:t>Cloud Storage Basics</a:t>
            </a:r>
          </a:p>
        </p:txBody>
      </p:sp>
      <p:graphicFrame>
        <p:nvGraphicFramePr>
          <p:cNvPr id="5" name="Content Placeholder 4">
            <a:extLst>
              <a:ext uri="{FF2B5EF4-FFF2-40B4-BE49-F238E27FC236}">
                <a16:creationId xmlns:a16="http://schemas.microsoft.com/office/drawing/2014/main" id="{672609FB-0CB7-984B-934C-61C5F7918AE3}"/>
              </a:ext>
            </a:extLst>
          </p:cNvPr>
          <p:cNvGraphicFramePr>
            <a:graphicFrameLocks noGrp="1"/>
          </p:cNvGraphicFramePr>
          <p:nvPr>
            <p:ph idx="1"/>
            <p:extLst>
              <p:ext uri="{D42A27DB-BD31-4B8C-83A1-F6EECF244321}">
                <p14:modId xmlns:p14="http://schemas.microsoft.com/office/powerpoint/2010/main" val="2952445238"/>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486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96B93E3-8E79-5040-A827-C47C61ED10D6}"/>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Amazon S3</a:t>
            </a:r>
          </a:p>
        </p:txBody>
      </p:sp>
      <p:sp>
        <p:nvSpPr>
          <p:cNvPr id="3" name="Content Placeholder 2">
            <a:extLst>
              <a:ext uri="{FF2B5EF4-FFF2-40B4-BE49-F238E27FC236}">
                <a16:creationId xmlns:a16="http://schemas.microsoft.com/office/drawing/2014/main" id="{6F415B20-C36D-FC42-A6B2-234B40720030}"/>
              </a:ext>
            </a:extLst>
          </p:cNvPr>
          <p:cNvSpPr>
            <a:spLocks noGrp="1"/>
          </p:cNvSpPr>
          <p:nvPr>
            <p:ph idx="1"/>
          </p:nvPr>
        </p:nvSpPr>
        <p:spPr>
          <a:xfrm>
            <a:off x="1424904" y="2494450"/>
            <a:ext cx="4053545" cy="3563159"/>
          </a:xfrm>
        </p:spPr>
        <p:txBody>
          <a:bodyPr>
            <a:normAutofit/>
          </a:bodyPr>
          <a:lstStyle/>
          <a:p>
            <a:pPr marL="0" indent="0">
              <a:buNone/>
            </a:pPr>
            <a:r>
              <a:rPr lang="en-CA" sz="2400"/>
              <a:t>“Amazon Simple Storage Service (Amazon S3) is an object storage service offering industry-leading scalability, data availability, security, and performance.”</a:t>
            </a:r>
          </a:p>
          <a:p>
            <a:pPr marL="0" indent="0">
              <a:buNone/>
            </a:pPr>
            <a:endParaRPr lang="en-CA" sz="2400"/>
          </a:p>
          <a:p>
            <a:pPr marL="0" indent="0">
              <a:buNone/>
            </a:pPr>
            <a:r>
              <a:rPr lang="en-CA" sz="2400"/>
              <a:t>From AWS</a:t>
            </a:r>
            <a:endParaRPr lang="en-US" sz="2400"/>
          </a:p>
        </p:txBody>
      </p:sp>
      <p:pic>
        <p:nvPicPr>
          <p:cNvPr id="4" name="Picture 3">
            <a:extLst>
              <a:ext uri="{FF2B5EF4-FFF2-40B4-BE49-F238E27FC236}">
                <a16:creationId xmlns:a16="http://schemas.microsoft.com/office/drawing/2014/main" id="{D95B75BB-E9F7-7F44-AC5C-A8BDDDCEBD92}"/>
              </a:ext>
            </a:extLst>
          </p:cNvPr>
          <p:cNvPicPr>
            <a:picLocks noChangeAspect="1"/>
          </p:cNvPicPr>
          <p:nvPr/>
        </p:nvPicPr>
        <p:blipFill rotWithShape="1">
          <a:blip r:embed="rId2"/>
          <a:srcRect l="6256" r="3896" b="-1"/>
          <a:stretch/>
        </p:blipFill>
        <p:spPr>
          <a:xfrm>
            <a:off x="7662107" y="3117851"/>
            <a:ext cx="2343186" cy="1738638"/>
          </a:xfrm>
          <a:prstGeom prst="rect">
            <a:avLst/>
          </a:prstGeom>
        </p:spPr>
      </p:pic>
    </p:spTree>
    <p:extLst>
      <p:ext uri="{BB962C8B-B14F-4D97-AF65-F5344CB8AC3E}">
        <p14:creationId xmlns:p14="http://schemas.microsoft.com/office/powerpoint/2010/main" val="1894226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DA7F2-8E45-B940-940D-391CCE8B51FD}"/>
              </a:ext>
            </a:extLst>
          </p:cNvPr>
          <p:cNvSpPr>
            <a:spLocks noGrp="1"/>
          </p:cNvSpPr>
          <p:nvPr>
            <p:ph type="title"/>
          </p:nvPr>
        </p:nvSpPr>
        <p:spPr/>
        <p:txBody>
          <a:bodyPr/>
          <a:lstStyle/>
          <a:p>
            <a:pPr algn="ctr"/>
            <a:r>
              <a:rPr lang="en-US" b="1" dirty="0">
                <a:solidFill>
                  <a:schemeClr val="accent1"/>
                </a:solidFill>
              </a:rPr>
              <a:t>Amazon S3 Basics</a:t>
            </a:r>
          </a:p>
        </p:txBody>
      </p:sp>
      <p:pic>
        <p:nvPicPr>
          <p:cNvPr id="5" name="Picture 4">
            <a:extLst>
              <a:ext uri="{FF2B5EF4-FFF2-40B4-BE49-F238E27FC236}">
                <a16:creationId xmlns:a16="http://schemas.microsoft.com/office/drawing/2014/main" id="{43176284-5030-E543-B783-003FFCF002AA}"/>
              </a:ext>
            </a:extLst>
          </p:cNvPr>
          <p:cNvPicPr>
            <a:picLocks noChangeAspect="1"/>
          </p:cNvPicPr>
          <p:nvPr/>
        </p:nvPicPr>
        <p:blipFill>
          <a:blip r:embed="rId2"/>
          <a:stretch>
            <a:fillRect/>
          </a:stretch>
        </p:blipFill>
        <p:spPr>
          <a:xfrm>
            <a:off x="988695" y="1844208"/>
            <a:ext cx="10214610" cy="3760374"/>
          </a:xfrm>
          <a:prstGeom prst="rect">
            <a:avLst/>
          </a:prstGeom>
        </p:spPr>
      </p:pic>
      <p:pic>
        <p:nvPicPr>
          <p:cNvPr id="4" name="Content Placeholder 3">
            <a:extLst>
              <a:ext uri="{FF2B5EF4-FFF2-40B4-BE49-F238E27FC236}">
                <a16:creationId xmlns:a16="http://schemas.microsoft.com/office/drawing/2014/main" id="{754786F2-DE09-BB48-8F1A-ED94B8C81F73}"/>
              </a:ext>
            </a:extLst>
          </p:cNvPr>
          <p:cNvPicPr>
            <a:picLocks noGrp="1" noChangeAspect="1"/>
          </p:cNvPicPr>
          <p:nvPr>
            <p:ph idx="1"/>
          </p:nvPr>
        </p:nvPicPr>
        <p:blipFill>
          <a:blip r:embed="rId3"/>
          <a:stretch>
            <a:fillRect/>
          </a:stretch>
        </p:blipFill>
        <p:spPr>
          <a:xfrm>
            <a:off x="988695" y="2209324"/>
            <a:ext cx="2628900" cy="2463800"/>
          </a:xfrm>
          <a:prstGeom prst="rect">
            <a:avLst/>
          </a:prstGeom>
        </p:spPr>
      </p:pic>
    </p:spTree>
    <p:extLst>
      <p:ext uri="{BB962C8B-B14F-4D97-AF65-F5344CB8AC3E}">
        <p14:creationId xmlns:p14="http://schemas.microsoft.com/office/powerpoint/2010/main" val="1373829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E2A9A-CF7B-A14D-A587-F95104B8BD8B}"/>
              </a:ext>
            </a:extLst>
          </p:cNvPr>
          <p:cNvSpPr>
            <a:spLocks noGrp="1"/>
          </p:cNvSpPr>
          <p:nvPr>
            <p:ph type="title"/>
          </p:nvPr>
        </p:nvSpPr>
        <p:spPr/>
        <p:txBody>
          <a:bodyPr/>
          <a:lstStyle/>
          <a:p>
            <a:r>
              <a:rPr lang="en-US" b="1" dirty="0">
                <a:solidFill>
                  <a:schemeClr val="accent1"/>
                </a:solidFill>
              </a:rPr>
              <a:t>Use cases of S3</a:t>
            </a:r>
          </a:p>
        </p:txBody>
      </p:sp>
      <p:graphicFrame>
        <p:nvGraphicFramePr>
          <p:cNvPr id="4" name="Content Placeholder 3">
            <a:extLst>
              <a:ext uri="{FF2B5EF4-FFF2-40B4-BE49-F238E27FC236}">
                <a16:creationId xmlns:a16="http://schemas.microsoft.com/office/drawing/2014/main" id="{4516FC9E-0EE9-6F47-943E-E3AF35675DD6}"/>
              </a:ext>
            </a:extLst>
          </p:cNvPr>
          <p:cNvGraphicFramePr>
            <a:graphicFrameLocks noGrp="1"/>
          </p:cNvGraphicFramePr>
          <p:nvPr>
            <p:ph idx="1"/>
            <p:extLst>
              <p:ext uri="{D42A27DB-BD31-4B8C-83A1-F6EECF244321}">
                <p14:modId xmlns:p14="http://schemas.microsoft.com/office/powerpoint/2010/main" val="33959218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4292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28274-2EF9-4E7A-81EE-2EA619986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AE1932C-CC5E-C841-A630-ED0DEFF4B3DE}"/>
              </a:ext>
            </a:extLst>
          </p:cNvPr>
          <p:cNvPicPr>
            <a:picLocks noChangeAspect="1"/>
          </p:cNvPicPr>
          <p:nvPr/>
        </p:nvPicPr>
        <p:blipFill>
          <a:blip r:embed="rId2"/>
          <a:stretch>
            <a:fillRect/>
          </a:stretch>
        </p:blipFill>
        <p:spPr>
          <a:xfrm>
            <a:off x="1450036" y="960157"/>
            <a:ext cx="3071021" cy="2878156"/>
          </a:xfrm>
          <a:prstGeom prst="rect">
            <a:avLst/>
          </a:prstGeom>
        </p:spPr>
      </p:pic>
      <p:pic>
        <p:nvPicPr>
          <p:cNvPr id="5" name="Picture 4">
            <a:extLst>
              <a:ext uri="{FF2B5EF4-FFF2-40B4-BE49-F238E27FC236}">
                <a16:creationId xmlns:a16="http://schemas.microsoft.com/office/drawing/2014/main" id="{CF6943CA-5379-9C46-A092-57BDAEF367AF}"/>
              </a:ext>
            </a:extLst>
          </p:cNvPr>
          <p:cNvPicPr>
            <a:picLocks noChangeAspect="1"/>
          </p:cNvPicPr>
          <p:nvPr/>
        </p:nvPicPr>
        <p:blipFill>
          <a:blip r:embed="rId3"/>
          <a:stretch>
            <a:fillRect/>
          </a:stretch>
        </p:blipFill>
        <p:spPr>
          <a:xfrm>
            <a:off x="5452596" y="729658"/>
            <a:ext cx="4617234" cy="2758796"/>
          </a:xfrm>
          <a:prstGeom prst="rect">
            <a:avLst/>
          </a:prstGeom>
        </p:spPr>
      </p:pic>
      <p:sp>
        <p:nvSpPr>
          <p:cNvPr id="12" name="Freeform 5">
            <a:extLst>
              <a:ext uri="{FF2B5EF4-FFF2-40B4-BE49-F238E27FC236}">
                <a16:creationId xmlns:a16="http://schemas.microsoft.com/office/drawing/2014/main" id="{80FA655C-A14A-4E97-B6FB-41150B2CC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9091" y="4377267"/>
            <a:ext cx="542047" cy="2376459"/>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D2E69EA3-AF0D-4963-BD05-5F8D172D4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783841" y="4208147"/>
            <a:ext cx="369761" cy="212183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CA24F386-96F7-46D9-9FB1-606B7695B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951746" y="4098332"/>
            <a:ext cx="201857" cy="20558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66100661-DE42-4292-8B05-19DA0FF521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212183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562DCB34-ABBD-4664-A5E3-8D7E5CFC7D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20558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8">
            <a:extLst>
              <a:ext uri="{FF2B5EF4-FFF2-40B4-BE49-F238E27FC236}">
                <a16:creationId xmlns:a16="http://schemas.microsoft.com/office/drawing/2014/main" id="{3F0D4DEA-32D7-4538-A4D7-3306B5AE3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51447" y="4098334"/>
            <a:ext cx="7978524" cy="19607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7646CBB-4502-CC49-A4B8-EABCDA25932B}"/>
              </a:ext>
            </a:extLst>
          </p:cNvPr>
          <p:cNvSpPr>
            <a:spLocks noGrp="1"/>
          </p:cNvSpPr>
          <p:nvPr>
            <p:ph type="title"/>
          </p:nvPr>
        </p:nvSpPr>
        <p:spPr>
          <a:xfrm>
            <a:off x="1277301" y="4267831"/>
            <a:ext cx="7409500" cy="1071585"/>
          </a:xfrm>
        </p:spPr>
        <p:txBody>
          <a:bodyPr vert="horz" lIns="91440" tIns="45720" rIns="91440" bIns="45720" rtlCol="0" anchor="b">
            <a:normAutofit/>
          </a:bodyPr>
          <a:lstStyle/>
          <a:p>
            <a:r>
              <a:rPr lang="en-US" sz="4800" dirty="0">
                <a:solidFill>
                  <a:srgbClr val="FEFFFF"/>
                </a:solidFill>
              </a:rPr>
              <a:t>Buckets in S3</a:t>
            </a:r>
          </a:p>
        </p:txBody>
      </p:sp>
      <p:sp>
        <p:nvSpPr>
          <p:cNvPr id="24" name="Rectangle 8">
            <a:extLst>
              <a:ext uri="{FF2B5EF4-FFF2-40B4-BE49-F238E27FC236}">
                <a16:creationId xmlns:a16="http://schemas.microsoft.com/office/drawing/2014/main" id="{EABF5A50-8226-4F5F-936D-F759CC114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7800" y="4377267"/>
            <a:ext cx="3121152" cy="195271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46568216"/>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2407</TotalTime>
  <Words>446</Words>
  <Application>Microsoft Office PowerPoint</Application>
  <PresentationFormat>Widescreen</PresentationFormat>
  <Paragraphs>79</Paragraphs>
  <Slides>32</Slides>
  <Notes>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Wingdings</vt:lpstr>
      <vt:lpstr>Office Theme</vt:lpstr>
      <vt:lpstr>COMP 3962  Cloud Computing Platforms</vt:lpstr>
      <vt:lpstr>Agenda</vt:lpstr>
      <vt:lpstr>Cloud Storage </vt:lpstr>
      <vt:lpstr>Cloud Storage</vt:lpstr>
      <vt:lpstr>Cloud Storage Basics</vt:lpstr>
      <vt:lpstr>Amazon S3</vt:lpstr>
      <vt:lpstr>Amazon S3 Basics</vt:lpstr>
      <vt:lpstr>Use cases of S3</vt:lpstr>
      <vt:lpstr>Buckets in S3</vt:lpstr>
      <vt:lpstr>S3 Bucket Naming</vt:lpstr>
      <vt:lpstr> More on naming Buckets</vt:lpstr>
      <vt:lpstr>S3 Objects</vt:lpstr>
      <vt:lpstr> </vt:lpstr>
      <vt:lpstr> </vt:lpstr>
      <vt:lpstr>PowerPoint Presentation</vt:lpstr>
      <vt:lpstr>IAM Policy Assignees</vt:lpstr>
      <vt:lpstr>Bucket Policies</vt:lpstr>
      <vt:lpstr>PowerPoint Presentation</vt:lpstr>
      <vt:lpstr>Discussion: Database</vt:lpstr>
      <vt:lpstr>PowerPoint Presentation</vt:lpstr>
      <vt:lpstr>PowerPoint Presentation</vt:lpstr>
      <vt:lpstr>PowerPoint Presentation</vt:lpstr>
      <vt:lpstr>Amazon Relational Database Service (RDS)</vt:lpstr>
      <vt:lpstr>Amazon DynamoDB</vt:lpstr>
      <vt:lpstr>PowerPoint Presentation</vt:lpstr>
      <vt:lpstr>DynamoDB</vt:lpstr>
      <vt:lpstr>SQL vs. NoSQL (DynamoDB)</vt:lpstr>
      <vt:lpstr>PowerPoint Presentation</vt:lpstr>
      <vt:lpstr>PowerPoint Presentation</vt:lpstr>
      <vt:lpstr>Amazon EC2 Instance Store</vt:lpstr>
      <vt:lpstr>Amazon Redshift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Frederic Guo</dc:creator>
  <cp:lastModifiedBy>Frederic Guo</cp:lastModifiedBy>
  <cp:revision>96</cp:revision>
  <dcterms:created xsi:type="dcterms:W3CDTF">2021-12-25T17:11:56Z</dcterms:created>
  <dcterms:modified xsi:type="dcterms:W3CDTF">2026-01-19T22:26:12Z</dcterms:modified>
</cp:coreProperties>
</file>